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420" r:id="rId2"/>
    <p:sldId id="363" r:id="rId3"/>
    <p:sldId id="364" r:id="rId4"/>
    <p:sldId id="418" r:id="rId5"/>
    <p:sldId id="366" r:id="rId6"/>
    <p:sldId id="419" r:id="rId7"/>
    <p:sldId id="368" r:id="rId8"/>
    <p:sldId id="369" r:id="rId9"/>
    <p:sldId id="370" r:id="rId10"/>
    <p:sldId id="416" r:id="rId11"/>
    <p:sldId id="41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7E226C-EC9B-CA8E-A557-266832EFB949}" name="Mella Cusack" initials="MC" userId="S::mella.cusack@ncca.ie::9051645b-3606-4f0f-8d7e-3cd996bf5a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94F"/>
    <a:srgbClr val="92D050"/>
    <a:srgbClr val="147437"/>
    <a:srgbClr val="EBF4E9"/>
    <a:srgbClr val="58893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84A045-550C-4763-9073-D631F790F9BF}" v="3" dt="2025-02-10T14:41:45.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3946" autoAdjust="0"/>
  </p:normalViewPr>
  <p:slideViewPr>
    <p:cSldViewPr snapToGrid="0">
      <p:cViewPr varScale="1">
        <p:scale>
          <a:sx n="84" d="100"/>
          <a:sy n="84" d="100"/>
        </p:scale>
        <p:origin x="114" y="51"/>
      </p:cViewPr>
      <p:guideLst/>
    </p:cSldViewPr>
  </p:slideViewPr>
  <p:outlineViewPr>
    <p:cViewPr>
      <p:scale>
        <a:sx n="33" d="100"/>
        <a:sy n="33" d="100"/>
      </p:scale>
      <p:origin x="0" y="-6765"/>
    </p:cViewPr>
  </p:outlineViewPr>
  <p:notesTextViewPr>
    <p:cViewPr>
      <p:scale>
        <a:sx n="1" d="1"/>
        <a:sy n="1" d="1"/>
      </p:scale>
      <p:origin x="0" y="0"/>
    </p:cViewPr>
  </p:notesTextViewPr>
  <p:notesViewPr>
    <p:cSldViewPr snapToGrid="0">
      <p:cViewPr varScale="1">
        <p:scale>
          <a:sx n="68" d="100"/>
          <a:sy n="68" d="100"/>
        </p:scale>
        <p:origin x="2592" y="-1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la Cusack" userId="9051645b-3606-4f0f-8d7e-3cd996bf5a87" providerId="ADAL" clId="{D184A045-550C-4763-9073-D631F790F9BF}"/>
    <pc:docChg chg="undo redo custSel modSld">
      <pc:chgData name="Mella Cusack" userId="9051645b-3606-4f0f-8d7e-3cd996bf5a87" providerId="ADAL" clId="{D184A045-550C-4763-9073-D631F790F9BF}" dt="2025-02-10T14:42:29.599" v="29"/>
      <pc:docMkLst>
        <pc:docMk/>
      </pc:docMkLst>
      <pc:sldChg chg="delSp mod">
        <pc:chgData name="Mella Cusack" userId="9051645b-3606-4f0f-8d7e-3cd996bf5a87" providerId="ADAL" clId="{D184A045-550C-4763-9073-D631F790F9BF}" dt="2025-02-10T14:39:47.246" v="13" actId="478"/>
        <pc:sldMkLst>
          <pc:docMk/>
          <pc:sldMk cId="1672666376" sldId="363"/>
        </pc:sldMkLst>
        <pc:picChg chg="del">
          <ac:chgData name="Mella Cusack" userId="9051645b-3606-4f0f-8d7e-3cd996bf5a87" providerId="ADAL" clId="{D184A045-550C-4763-9073-D631F790F9BF}" dt="2025-02-10T14:39:47.246" v="13" actId="478"/>
          <ac:picMkLst>
            <pc:docMk/>
            <pc:sldMk cId="1672666376" sldId="363"/>
            <ac:picMk id="12" creationId="{CBF3E558-60E1-5081-6FA3-23E48440E593}"/>
          </ac:picMkLst>
        </pc:picChg>
      </pc:sldChg>
      <pc:sldChg chg="delSp mod">
        <pc:chgData name="Mella Cusack" userId="9051645b-3606-4f0f-8d7e-3cd996bf5a87" providerId="ADAL" clId="{D184A045-550C-4763-9073-D631F790F9BF}" dt="2025-02-10T14:39:40.947" v="12" actId="478"/>
        <pc:sldMkLst>
          <pc:docMk/>
          <pc:sldMk cId="3783115631" sldId="364"/>
        </pc:sldMkLst>
        <pc:picChg chg="del">
          <ac:chgData name="Mella Cusack" userId="9051645b-3606-4f0f-8d7e-3cd996bf5a87" providerId="ADAL" clId="{D184A045-550C-4763-9073-D631F790F9BF}" dt="2025-02-10T14:39:40.947" v="12" actId="478"/>
          <ac:picMkLst>
            <pc:docMk/>
            <pc:sldMk cId="3783115631" sldId="364"/>
            <ac:picMk id="17" creationId="{520349EE-230E-22FC-138D-1C7437309BC9}"/>
          </ac:picMkLst>
        </pc:picChg>
      </pc:sldChg>
      <pc:sldChg chg="delSp mod">
        <pc:chgData name="Mella Cusack" userId="9051645b-3606-4f0f-8d7e-3cd996bf5a87" providerId="ADAL" clId="{D184A045-550C-4763-9073-D631F790F9BF}" dt="2025-02-10T14:39:31.526" v="10" actId="478"/>
        <pc:sldMkLst>
          <pc:docMk/>
          <pc:sldMk cId="565953932" sldId="366"/>
        </pc:sldMkLst>
        <pc:picChg chg="del">
          <ac:chgData name="Mella Cusack" userId="9051645b-3606-4f0f-8d7e-3cd996bf5a87" providerId="ADAL" clId="{D184A045-550C-4763-9073-D631F790F9BF}" dt="2025-02-10T14:39:31.526" v="10" actId="478"/>
          <ac:picMkLst>
            <pc:docMk/>
            <pc:sldMk cId="565953932" sldId="366"/>
            <ac:picMk id="3" creationId="{F6361C21-6077-8A09-7253-CE1445DE58A0}"/>
          </ac:picMkLst>
        </pc:picChg>
      </pc:sldChg>
      <pc:sldChg chg="delSp mod">
        <pc:chgData name="Mella Cusack" userId="9051645b-3606-4f0f-8d7e-3cd996bf5a87" providerId="ADAL" clId="{D184A045-550C-4763-9073-D631F790F9BF}" dt="2025-02-10T14:39:20.954" v="8" actId="478"/>
        <pc:sldMkLst>
          <pc:docMk/>
          <pc:sldMk cId="2545395126" sldId="368"/>
        </pc:sldMkLst>
        <pc:picChg chg="del">
          <ac:chgData name="Mella Cusack" userId="9051645b-3606-4f0f-8d7e-3cd996bf5a87" providerId="ADAL" clId="{D184A045-550C-4763-9073-D631F790F9BF}" dt="2025-02-10T14:39:20.954" v="8" actId="478"/>
          <ac:picMkLst>
            <pc:docMk/>
            <pc:sldMk cId="2545395126" sldId="368"/>
            <ac:picMk id="4" creationId="{6D6F67A7-B60E-381D-5038-5E1865FAD3EB}"/>
          </ac:picMkLst>
        </pc:picChg>
      </pc:sldChg>
      <pc:sldChg chg="delSp mod">
        <pc:chgData name="Mella Cusack" userId="9051645b-3606-4f0f-8d7e-3cd996bf5a87" providerId="ADAL" clId="{D184A045-550C-4763-9073-D631F790F9BF}" dt="2025-02-10T14:39:17.374" v="7" actId="478"/>
        <pc:sldMkLst>
          <pc:docMk/>
          <pc:sldMk cId="2851739850" sldId="369"/>
        </pc:sldMkLst>
        <pc:picChg chg="del">
          <ac:chgData name="Mella Cusack" userId="9051645b-3606-4f0f-8d7e-3cd996bf5a87" providerId="ADAL" clId="{D184A045-550C-4763-9073-D631F790F9BF}" dt="2025-02-10T14:39:17.374" v="7" actId="478"/>
          <ac:picMkLst>
            <pc:docMk/>
            <pc:sldMk cId="2851739850" sldId="369"/>
            <ac:picMk id="3" creationId="{E71ABADE-81EF-53D9-9547-747F409359AE}"/>
          </ac:picMkLst>
        </pc:picChg>
      </pc:sldChg>
      <pc:sldChg chg="delSp mod">
        <pc:chgData name="Mella Cusack" userId="9051645b-3606-4f0f-8d7e-3cd996bf5a87" providerId="ADAL" clId="{D184A045-550C-4763-9073-D631F790F9BF}" dt="2025-02-10T14:39:14.127" v="6" actId="478"/>
        <pc:sldMkLst>
          <pc:docMk/>
          <pc:sldMk cId="436278423" sldId="370"/>
        </pc:sldMkLst>
        <pc:picChg chg="del">
          <ac:chgData name="Mella Cusack" userId="9051645b-3606-4f0f-8d7e-3cd996bf5a87" providerId="ADAL" clId="{D184A045-550C-4763-9073-D631F790F9BF}" dt="2025-02-10T14:39:14.127" v="6" actId="478"/>
          <ac:picMkLst>
            <pc:docMk/>
            <pc:sldMk cId="436278423" sldId="370"/>
            <ac:picMk id="4" creationId="{1DF997CF-B89B-5C7A-2F26-FE11211BDE17}"/>
          </ac:picMkLst>
        </pc:picChg>
      </pc:sldChg>
      <pc:sldChg chg="addSp delSp modSp mod">
        <pc:chgData name="Mella Cusack" userId="9051645b-3606-4f0f-8d7e-3cd996bf5a87" providerId="ADAL" clId="{D184A045-550C-4763-9073-D631F790F9BF}" dt="2025-02-10T14:42:29.599" v="29"/>
        <pc:sldMkLst>
          <pc:docMk/>
          <pc:sldMk cId="3242236224" sldId="416"/>
        </pc:sldMkLst>
        <pc:spChg chg="del mod">
          <ac:chgData name="Mella Cusack" userId="9051645b-3606-4f0f-8d7e-3cd996bf5a87" providerId="ADAL" clId="{D184A045-550C-4763-9073-D631F790F9BF}" dt="2025-02-10T14:38:53.325" v="1" actId="478"/>
          <ac:spMkLst>
            <pc:docMk/>
            <pc:sldMk cId="3242236224" sldId="416"/>
            <ac:spMk id="2" creationId="{326250DC-CEFC-305C-4B7F-C4E1D823A738}"/>
          </ac:spMkLst>
        </pc:spChg>
        <pc:spChg chg="add mod">
          <ac:chgData name="Mella Cusack" userId="9051645b-3606-4f0f-8d7e-3cd996bf5a87" providerId="ADAL" clId="{D184A045-550C-4763-9073-D631F790F9BF}" dt="2025-02-10T14:42:29.599" v="29"/>
          <ac:spMkLst>
            <pc:docMk/>
            <pc:sldMk cId="3242236224" sldId="416"/>
            <ac:spMk id="3" creationId="{B9284CC9-B934-010D-33A9-B5815519ED26}"/>
          </ac:spMkLst>
        </pc:spChg>
        <pc:spChg chg="add del">
          <ac:chgData name="Mella Cusack" userId="9051645b-3606-4f0f-8d7e-3cd996bf5a87" providerId="ADAL" clId="{D184A045-550C-4763-9073-D631F790F9BF}" dt="2025-02-10T14:41:45.852" v="27" actId="478"/>
          <ac:spMkLst>
            <pc:docMk/>
            <pc:sldMk cId="3242236224" sldId="416"/>
            <ac:spMk id="11" creationId="{6A1D5CE7-0219-47E6-7E15-E203673C43E1}"/>
          </ac:spMkLst>
        </pc:spChg>
        <pc:spChg chg="del">
          <ac:chgData name="Mella Cusack" userId="9051645b-3606-4f0f-8d7e-3cd996bf5a87" providerId="ADAL" clId="{D184A045-550C-4763-9073-D631F790F9BF}" dt="2025-02-10T14:38:53.325" v="1" actId="478"/>
          <ac:spMkLst>
            <pc:docMk/>
            <pc:sldMk cId="3242236224" sldId="416"/>
            <ac:spMk id="13" creationId="{43870433-10CF-1F78-A5E0-9E63C583DCBA}"/>
          </ac:spMkLst>
        </pc:spChg>
        <pc:picChg chg="del">
          <ac:chgData name="Mella Cusack" userId="9051645b-3606-4f0f-8d7e-3cd996bf5a87" providerId="ADAL" clId="{D184A045-550C-4763-9073-D631F790F9BF}" dt="2025-02-10T14:39:10.872" v="5" actId="478"/>
          <ac:picMkLst>
            <pc:docMk/>
            <pc:sldMk cId="3242236224" sldId="416"/>
            <ac:picMk id="8" creationId="{967C1243-19D7-49A5-B10E-EE9785185E4D}"/>
          </ac:picMkLst>
        </pc:picChg>
        <pc:picChg chg="del">
          <ac:chgData name="Mella Cusack" userId="9051645b-3606-4f0f-8d7e-3cd996bf5a87" providerId="ADAL" clId="{D184A045-550C-4763-9073-D631F790F9BF}" dt="2025-02-10T14:38:53.325" v="1" actId="478"/>
          <ac:picMkLst>
            <pc:docMk/>
            <pc:sldMk cId="3242236224" sldId="416"/>
            <ac:picMk id="10" creationId="{6996347A-19B2-8E86-1F10-B009D7219F85}"/>
          </ac:picMkLst>
        </pc:picChg>
      </pc:sldChg>
      <pc:sldChg chg="delSp mod">
        <pc:chgData name="Mella Cusack" userId="9051645b-3606-4f0f-8d7e-3cd996bf5a87" providerId="ADAL" clId="{D184A045-550C-4763-9073-D631F790F9BF}" dt="2025-02-10T14:39:07.328" v="4" actId="478"/>
        <pc:sldMkLst>
          <pc:docMk/>
          <pc:sldMk cId="1493574005" sldId="417"/>
        </pc:sldMkLst>
        <pc:spChg chg="del">
          <ac:chgData name="Mella Cusack" userId="9051645b-3606-4f0f-8d7e-3cd996bf5a87" providerId="ADAL" clId="{D184A045-550C-4763-9073-D631F790F9BF}" dt="2025-02-10T14:39:04.455" v="3" actId="478"/>
          <ac:spMkLst>
            <pc:docMk/>
            <pc:sldMk cId="1493574005" sldId="417"/>
            <ac:spMk id="5" creationId="{D5AE1CD4-679D-2B54-A97F-FB24A8109BCD}"/>
          </ac:spMkLst>
        </pc:spChg>
        <pc:spChg chg="del">
          <ac:chgData name="Mella Cusack" userId="9051645b-3606-4f0f-8d7e-3cd996bf5a87" providerId="ADAL" clId="{D184A045-550C-4763-9073-D631F790F9BF}" dt="2025-02-10T14:39:04.455" v="3" actId="478"/>
          <ac:spMkLst>
            <pc:docMk/>
            <pc:sldMk cId="1493574005" sldId="417"/>
            <ac:spMk id="8" creationId="{6A1FB0F8-3608-4B26-A163-7A99023958F4}"/>
          </ac:spMkLst>
        </pc:spChg>
        <pc:picChg chg="del">
          <ac:chgData name="Mella Cusack" userId="9051645b-3606-4f0f-8d7e-3cd996bf5a87" providerId="ADAL" clId="{D184A045-550C-4763-9073-D631F790F9BF}" dt="2025-02-10T14:39:07.328" v="4" actId="478"/>
          <ac:picMkLst>
            <pc:docMk/>
            <pc:sldMk cId="1493574005" sldId="417"/>
            <ac:picMk id="7" creationId="{3B3BC20A-B633-E118-5E49-33B7E66D8835}"/>
          </ac:picMkLst>
        </pc:picChg>
        <pc:picChg chg="del">
          <ac:chgData name="Mella Cusack" userId="9051645b-3606-4f0f-8d7e-3cd996bf5a87" providerId="ADAL" clId="{D184A045-550C-4763-9073-D631F790F9BF}" dt="2025-02-10T14:39:04.455" v="3" actId="478"/>
          <ac:picMkLst>
            <pc:docMk/>
            <pc:sldMk cId="1493574005" sldId="417"/>
            <ac:picMk id="11" creationId="{4FF4BDDB-7748-CF7F-6656-9EA6C9D74F8A}"/>
          </ac:picMkLst>
        </pc:picChg>
      </pc:sldChg>
      <pc:sldChg chg="delSp mod">
        <pc:chgData name="Mella Cusack" userId="9051645b-3606-4f0f-8d7e-3cd996bf5a87" providerId="ADAL" clId="{D184A045-550C-4763-9073-D631F790F9BF}" dt="2025-02-10T14:39:37.946" v="11" actId="478"/>
        <pc:sldMkLst>
          <pc:docMk/>
          <pc:sldMk cId="4080499370" sldId="418"/>
        </pc:sldMkLst>
        <pc:picChg chg="del">
          <ac:chgData name="Mella Cusack" userId="9051645b-3606-4f0f-8d7e-3cd996bf5a87" providerId="ADAL" clId="{D184A045-550C-4763-9073-D631F790F9BF}" dt="2025-02-10T14:39:37.946" v="11" actId="478"/>
          <ac:picMkLst>
            <pc:docMk/>
            <pc:sldMk cId="4080499370" sldId="418"/>
            <ac:picMk id="5" creationId="{21FD8DCD-55AB-40A7-1807-8E0D9BA647FF}"/>
          </ac:picMkLst>
        </pc:picChg>
      </pc:sldChg>
      <pc:sldChg chg="delSp mod">
        <pc:chgData name="Mella Cusack" userId="9051645b-3606-4f0f-8d7e-3cd996bf5a87" providerId="ADAL" clId="{D184A045-550C-4763-9073-D631F790F9BF}" dt="2025-02-10T14:39:24.885" v="9" actId="478"/>
        <pc:sldMkLst>
          <pc:docMk/>
          <pc:sldMk cId="3540450851" sldId="419"/>
        </pc:sldMkLst>
        <pc:picChg chg="del">
          <ac:chgData name="Mella Cusack" userId="9051645b-3606-4f0f-8d7e-3cd996bf5a87" providerId="ADAL" clId="{D184A045-550C-4763-9073-D631F790F9BF}" dt="2025-02-10T14:39:24.885" v="9" actId="478"/>
          <ac:picMkLst>
            <pc:docMk/>
            <pc:sldMk cId="3540450851" sldId="419"/>
            <ac:picMk id="5" creationId="{28CDB5AE-3791-869A-96C4-CCC2BD1E3C0A}"/>
          </ac:picMkLst>
        </pc:picChg>
      </pc:sldChg>
      <pc:sldChg chg="delSp mod">
        <pc:chgData name="Mella Cusack" userId="9051645b-3606-4f0f-8d7e-3cd996bf5a87" providerId="ADAL" clId="{D184A045-550C-4763-9073-D631F790F9BF}" dt="2025-02-10T14:39:52.015" v="14" actId="478"/>
        <pc:sldMkLst>
          <pc:docMk/>
          <pc:sldMk cId="3168624601" sldId="420"/>
        </pc:sldMkLst>
        <pc:picChg chg="del">
          <ac:chgData name="Mella Cusack" userId="9051645b-3606-4f0f-8d7e-3cd996bf5a87" providerId="ADAL" clId="{D184A045-550C-4763-9073-D631F790F9BF}" dt="2025-02-10T14:39:52.015" v="14" actId="478"/>
          <ac:picMkLst>
            <pc:docMk/>
            <pc:sldMk cId="3168624601" sldId="420"/>
            <ac:picMk id="13" creationId="{EB1DC48E-A6D9-1027-EA3E-43635A1767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18A69-0C93-4A0A-A964-3B15A3FBB9C6}" type="datetimeFigureOut">
              <a:rPr lang="en-GB" smtClean="0"/>
              <a:t>10/02/2025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B0C11-2EB0-4B9B-9AD7-95699D838F93}" type="slidenum">
              <a:rPr lang="en-GB" smtClean="0"/>
              <a:t>‹#›</a:t>
            </a:fld>
            <a:endParaRPr lang="en-GB" dirty="0"/>
          </a:p>
        </p:txBody>
      </p:sp>
    </p:spTree>
    <p:extLst>
      <p:ext uri="{BB962C8B-B14F-4D97-AF65-F5344CB8AC3E}">
        <p14:creationId xmlns:p14="http://schemas.microsoft.com/office/powerpoint/2010/main" val="152505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sz="105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1</a:t>
            </a:fld>
            <a:endParaRPr lang="ga" dirty="0"/>
          </a:p>
        </p:txBody>
      </p:sp>
    </p:spTree>
    <p:extLst>
      <p:ext uri="{BB962C8B-B14F-4D97-AF65-F5344CB8AC3E}">
        <p14:creationId xmlns:p14="http://schemas.microsoft.com/office/powerpoint/2010/main" val="2016442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sz="105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10</a:t>
            </a:fld>
            <a:endParaRPr lang="ga" dirty="0"/>
          </a:p>
        </p:txBody>
      </p:sp>
    </p:spTree>
    <p:extLst>
      <p:ext uri="{BB962C8B-B14F-4D97-AF65-F5344CB8AC3E}">
        <p14:creationId xmlns:p14="http://schemas.microsoft.com/office/powerpoint/2010/main" val="1289121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sz="1050" b="0" dirty="0">
              <a:highlight>
                <a:srgbClr val="FFFF00"/>
              </a:highligh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11</a:t>
            </a:fld>
            <a:endParaRPr lang="ga" dirty="0"/>
          </a:p>
        </p:txBody>
      </p:sp>
    </p:spTree>
    <p:extLst>
      <p:ext uri="{BB962C8B-B14F-4D97-AF65-F5344CB8AC3E}">
        <p14:creationId xmlns:p14="http://schemas.microsoft.com/office/powerpoint/2010/main" val="23265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dirty="0"/>
          </a:p>
        </p:txBody>
      </p:sp>
      <p:sp>
        <p:nvSpPr>
          <p:cNvPr id="4" name="Slide Number Placeholder 3"/>
          <p:cNvSpPr>
            <a:spLocks noGrp="1"/>
          </p:cNvSpPr>
          <p:nvPr>
            <p:ph type="sldNum" sz="quarter" idx="5"/>
          </p:nvPr>
        </p:nvSpPr>
        <p:spPr/>
        <p:txBody>
          <a:bodyPr/>
          <a:lstStyle/>
          <a:p>
            <a:pPr algn="l" rtl="0"/>
            <a:fld id="{198B0C11-2EB0-4B9B-9AD7-95699D838F93}" type="slidenum">
              <a:rPr/>
              <a:t>2</a:t>
            </a:fld>
            <a:endParaRPr lang="ga" dirty="0"/>
          </a:p>
        </p:txBody>
      </p:sp>
    </p:spTree>
    <p:extLst>
      <p:ext uri="{BB962C8B-B14F-4D97-AF65-F5344CB8AC3E}">
        <p14:creationId xmlns:p14="http://schemas.microsoft.com/office/powerpoint/2010/main" val="52917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107000"/>
              </a:lnSpc>
              <a:spcAft>
                <a:spcPts val="800"/>
              </a:spcAft>
            </a:pPr>
            <a:endParaRPr lang="ga" sz="105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3</a:t>
            </a:fld>
            <a:endParaRPr lang="ga" dirty="0"/>
          </a:p>
        </p:txBody>
      </p:sp>
    </p:spTree>
    <p:extLst>
      <p:ext uri="{BB962C8B-B14F-4D97-AF65-F5344CB8AC3E}">
        <p14:creationId xmlns:p14="http://schemas.microsoft.com/office/powerpoint/2010/main" val="168414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ga" sz="1050" b="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4</a:t>
            </a:fld>
            <a:endParaRPr lang="ga" dirty="0"/>
          </a:p>
        </p:txBody>
      </p:sp>
    </p:spTree>
    <p:extLst>
      <p:ext uri="{BB962C8B-B14F-4D97-AF65-F5344CB8AC3E}">
        <p14:creationId xmlns:p14="http://schemas.microsoft.com/office/powerpoint/2010/main" val="3066671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9" name="Google Shape;6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689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ga" sz="1050" i="0" u="none"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6</a:t>
            </a:fld>
            <a:endParaRPr lang="ga" dirty="0"/>
          </a:p>
        </p:txBody>
      </p:sp>
    </p:spTree>
    <p:extLst>
      <p:ext uri="{BB962C8B-B14F-4D97-AF65-F5344CB8AC3E}">
        <p14:creationId xmlns:p14="http://schemas.microsoft.com/office/powerpoint/2010/main" val="2119914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i="0" dirty="0"/>
          </a:p>
        </p:txBody>
      </p:sp>
      <p:sp>
        <p:nvSpPr>
          <p:cNvPr id="4" name="Slide Number Placeholder 3"/>
          <p:cNvSpPr>
            <a:spLocks noGrp="1"/>
          </p:cNvSpPr>
          <p:nvPr>
            <p:ph type="sldNum" sz="quarter" idx="5"/>
          </p:nvPr>
        </p:nvSpPr>
        <p:spPr/>
        <p:txBody>
          <a:bodyPr/>
          <a:lstStyle/>
          <a:p>
            <a:pPr algn="l" rtl="0"/>
            <a:fld id="{198B0C11-2EB0-4B9B-9AD7-95699D838F93}" type="slidenum">
              <a:rPr/>
              <a:t>7</a:t>
            </a:fld>
            <a:endParaRPr lang="ga" dirty="0"/>
          </a:p>
        </p:txBody>
      </p:sp>
    </p:spTree>
    <p:extLst>
      <p:ext uri="{BB962C8B-B14F-4D97-AF65-F5344CB8AC3E}">
        <p14:creationId xmlns:p14="http://schemas.microsoft.com/office/powerpoint/2010/main" val="162681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sz="105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8</a:t>
            </a:fld>
            <a:endParaRPr lang="ga" dirty="0"/>
          </a:p>
        </p:txBody>
      </p:sp>
    </p:spTree>
    <p:extLst>
      <p:ext uri="{BB962C8B-B14F-4D97-AF65-F5344CB8AC3E}">
        <p14:creationId xmlns:p14="http://schemas.microsoft.com/office/powerpoint/2010/main" val="4019763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sz="1050" kern="100" dirty="0">
              <a:effectLs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pPr algn="l" rtl="0"/>
            <a:fld id="{198B0C11-2EB0-4B9B-9AD7-95699D838F93}" type="slidenum">
              <a:rPr/>
              <a:t>9</a:t>
            </a:fld>
            <a:endParaRPr lang="ga" dirty="0"/>
          </a:p>
        </p:txBody>
      </p:sp>
    </p:spTree>
    <p:extLst>
      <p:ext uri="{BB962C8B-B14F-4D97-AF65-F5344CB8AC3E}">
        <p14:creationId xmlns:p14="http://schemas.microsoft.com/office/powerpoint/2010/main" val="788547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digital.library.universityofgalway.ie/p/ms/asset/13750" TargetMode="External"/><Relationship Id="rId4" Type="http://schemas.openxmlformats.org/officeDocument/2006/relationships/hyperlink" Target="https://digital.library.universityofgalway.ie/p/ms/asset/13756?lang=g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hyperlink" Target="http://www.facebook.com/AdoptionRightsAllianceIreland/" TargetMode="External"/><Relationship Id="rId7" Type="http://schemas.openxmlformats.org/officeDocument/2006/relationships/hyperlink" Target="http://www.jigsaw.i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childline.ie/" TargetMode="External"/><Relationship Id="rId5" Type="http://schemas.openxmlformats.org/officeDocument/2006/relationships/hyperlink" Target="http://www.samaritans.org/" TargetMode="External"/><Relationship Id="rId4" Type="http://schemas.openxmlformats.org/officeDocument/2006/relationships/hyperlink" Target="http://www.barnardos.i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ga" sz="5500" b="1" i="0" u="none" baseline="0">
                <a:latin typeface="Arial" panose="020B0604020202020204" pitchFamily="34" charset="0"/>
                <a:ea typeface="Arial" panose="020B0604020202020204" pitchFamily="34" charset="0"/>
                <a:cs typeface="Arial" panose="020B0604020202020204" pitchFamily="34" charset="0"/>
              </a:rPr>
              <a:t>Árais Máithreacha agus Naíonán</a:t>
            </a:r>
          </a:p>
        </p:txBody>
      </p:sp>
      <p:sp>
        <p:nvSpPr>
          <p:cNvPr id="3" name="Subtitle 2"/>
          <p:cNvSpPr>
            <a:spLocks noGrp="1"/>
          </p:cNvSpPr>
          <p:nvPr>
            <p:ph type="subTitle" idx="1"/>
          </p:nvPr>
        </p:nvSpPr>
        <p:spPr>
          <a:xfrm>
            <a:off x="1524000" y="4477900"/>
            <a:ext cx="9144000" cy="1655762"/>
          </a:xfrm>
        </p:spPr>
        <p:txBody>
          <a:bodyPr vert="horz" lIns="91440" tIns="45720" rIns="91440" bIns="45720" rtlCol="0" anchor="t">
            <a:normAutofit/>
          </a:bodyPr>
          <a:lstStyle/>
          <a:p>
            <a:r>
              <a:rPr lang="ga" b="1" i="0" u="none" baseline="0" dirty="0">
                <a:latin typeface="Arial" panose="020B0604020202020204" pitchFamily="34" charset="0"/>
                <a:ea typeface="Arial" panose="020B0604020202020204" pitchFamily="34" charset="0"/>
                <a:cs typeface="Arial" panose="020B0604020202020204" pitchFamily="34" charset="0"/>
              </a:rPr>
              <a:t>Stair na Sraithe Sóisearaí</a:t>
            </a:r>
          </a:p>
          <a:p>
            <a:pPr rtl="0"/>
            <a:r>
              <a:rPr lang="ga" b="1" i="0" u="none" baseline="0" dirty="0">
                <a:latin typeface="Arial" panose="020B0604020202020204" pitchFamily="34" charset="0"/>
                <a:ea typeface="Arial" panose="020B0604020202020204" pitchFamily="34" charset="0"/>
                <a:cs typeface="Arial" panose="020B0604020202020204" pitchFamily="34" charset="0"/>
              </a:rPr>
              <a:t>Aonad 1</a:t>
            </a:r>
          </a:p>
        </p:txBody>
      </p:sp>
      <p:pic>
        <p:nvPicPr>
          <p:cNvPr id="4" name="Picture 4">
            <a:extLst>
              <a:ext uri="{FF2B5EF4-FFF2-40B4-BE49-F238E27FC236}">
                <a16:creationId xmlns:a16="http://schemas.microsoft.com/office/drawing/2014/main" id="{4F67D582-AB98-6707-2794-66DE383B397C}"/>
              </a:ext>
            </a:extLst>
          </p:cNvPr>
          <p:cNvPicPr>
            <a:picLocks noChangeAspect="1"/>
          </p:cNvPicPr>
          <p:nvPr/>
        </p:nvPicPr>
        <p:blipFill>
          <a:blip r:embed="rId3"/>
          <a:stretch>
            <a:fillRect/>
          </a:stretch>
        </p:blipFill>
        <p:spPr>
          <a:xfrm>
            <a:off x="1527504" y="3512906"/>
            <a:ext cx="9100240" cy="260309"/>
          </a:xfrm>
          <a:prstGeom prst="rect">
            <a:avLst/>
          </a:prstGeom>
        </p:spPr>
      </p:pic>
      <p:pic>
        <p:nvPicPr>
          <p:cNvPr id="6" name="Picture 6">
            <a:extLst>
              <a:ext uri="{FF2B5EF4-FFF2-40B4-BE49-F238E27FC236}">
                <a16:creationId xmlns:a16="http://schemas.microsoft.com/office/drawing/2014/main" id="{58006C53-B555-1DFE-E689-2FDA745CB8EA}"/>
              </a:ext>
            </a:extLst>
          </p:cNvPr>
          <p:cNvPicPr>
            <a:picLocks noChangeAspect="1"/>
          </p:cNvPicPr>
          <p:nvPr/>
        </p:nvPicPr>
        <p:blipFill>
          <a:blip r:embed="rId4"/>
          <a:stretch>
            <a:fillRect/>
          </a:stretch>
        </p:blipFill>
        <p:spPr>
          <a:xfrm>
            <a:off x="1527503" y="3776744"/>
            <a:ext cx="9144000" cy="714649"/>
          </a:xfrm>
          <a:prstGeom prst="rect">
            <a:avLst/>
          </a:prstGeom>
        </p:spPr>
      </p:pic>
    </p:spTree>
    <p:extLst>
      <p:ext uri="{BB962C8B-B14F-4D97-AF65-F5344CB8AC3E}">
        <p14:creationId xmlns:p14="http://schemas.microsoft.com/office/powerpoint/2010/main" val="316862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E55982-F0C8-1291-F2A5-672C25B45B9C}"/>
              </a:ext>
            </a:extLst>
          </p:cNvPr>
          <p:cNvSpPr txBox="1"/>
          <p:nvPr/>
        </p:nvSpPr>
        <p:spPr>
          <a:xfrm>
            <a:off x="864000" y="1519724"/>
            <a:ext cx="1048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ga" dirty="0">
              <a:cs typeface="Calibri"/>
            </a:endParaRPr>
          </a:p>
        </p:txBody>
      </p:sp>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
        <p:nvSpPr>
          <p:cNvPr id="6" name="Title 1">
            <a:extLst>
              <a:ext uri="{FF2B5EF4-FFF2-40B4-BE49-F238E27FC236}">
                <a16:creationId xmlns:a16="http://schemas.microsoft.com/office/drawing/2014/main" id="{7C8A02F4-87A2-49B6-7971-64A071BA3608}"/>
              </a:ext>
            </a:extLst>
          </p:cNvPr>
          <p:cNvSpPr txBox="1">
            <a:spLocks/>
          </p:cNvSpPr>
          <p:nvPr/>
        </p:nvSpPr>
        <p:spPr>
          <a:xfrm>
            <a:off x="864000" y="3788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ga" sz="3000" b="1" i="0" u="none" baseline="0" dirty="0">
                <a:latin typeface="Arial" panose="020B0604020202020204" pitchFamily="34" charset="0"/>
                <a:ea typeface="Arial" panose="020B0604020202020204" pitchFamily="34" charset="0"/>
                <a:cs typeface="Arial" panose="020B0604020202020204" pitchFamily="34" charset="0"/>
              </a:rPr>
              <a:t>Gníomhaíocht 4: Ar feadh roinnt mhaith den 20ú haois…</a:t>
            </a:r>
          </a:p>
        </p:txBody>
      </p:sp>
      <p:sp>
        <p:nvSpPr>
          <p:cNvPr id="5" name="TextBox 4">
            <a:extLst>
              <a:ext uri="{FF2B5EF4-FFF2-40B4-BE49-F238E27FC236}">
                <a16:creationId xmlns:a16="http://schemas.microsoft.com/office/drawing/2014/main" id="{4AB56136-82AF-8ACC-8596-93CC63969D07}"/>
              </a:ext>
            </a:extLst>
          </p:cNvPr>
          <p:cNvSpPr txBox="1"/>
          <p:nvPr/>
        </p:nvSpPr>
        <p:spPr>
          <a:xfrm>
            <a:off x="835667" y="1399600"/>
            <a:ext cx="6821080" cy="5355312"/>
          </a:xfrm>
          <a:prstGeom prst="rect">
            <a:avLst/>
          </a:prstGeom>
          <a:noFill/>
        </p:spPr>
        <p:txBody>
          <a:bodyPr wrap="square" rtlCol="0">
            <a:spAutoFit/>
          </a:bodyPr>
          <a:lstStyle/>
          <a:p>
            <a:pPr algn="l" rtl="0"/>
            <a:r>
              <a:rPr lang="ga" b="0" i="0" u="none" baseline="0" dirty="0">
                <a:latin typeface="Arial" panose="020B0604020202020204" pitchFamily="34" charset="0"/>
                <a:ea typeface="Arial" panose="020B0604020202020204" pitchFamily="34" charset="0"/>
                <a:cs typeface="Arial" panose="020B0604020202020204" pitchFamily="34" charset="0"/>
              </a:rPr>
              <a:t>…bhí bean sa pharóiste. Agus ba ise a théadh síos chuig ag sagart dá bhfaigheadh sí aon nuacht… Mar sin, fuair sí amach go raibh mo mháthair ag iompar clainne, … agus d’inis sí don sagart é… Agus tháinig an sagart chuig an teach ar an bpointe boise. Agus ní haon iontas go raibh a tuismitheoirí neirbhíseach agus bhí faitíos orthu roimh an sagart ag teacht. Mar sin, ghlac sé smacht ar gach rud. Dúirt sé … nach raibh aon fháilte roimpi sa séipéal de bharr gur pheacach í. Agus … coinníodh laistigh í de bharr gur dhrochthionchar a bheadh inti dá bhfeicfeadh páistí an cheantair í ag iompar páiste. Bhí sé go dona. Agus dúradh léi go raibh áit i dTuaim… agus nuair a bhí sí réidh leis an bpáiste a bhreith go dtabharfaí go Tuaim í agus go dtabharfadh na mná rialta aire di ansin. Ba mhór an náire é dá máthair agus dá hathair ar ndóigh – agus ar ndóigh bhí na comharsana ag béadán fúithi agus mar sin de. B’uafásach an chúlchaint a bhíodh ann. Ar chuma ar bith, ba é a hathair a thug go Tuaim í faoi dheireadh… </a:t>
            </a:r>
          </a:p>
          <a:p>
            <a:pPr algn="l" rtl="0"/>
            <a:r>
              <a:rPr lang="ga" b="0" i="0" u="none" baseline="0" dirty="0">
                <a:latin typeface="Arial" panose="020B0604020202020204" pitchFamily="34" charset="0"/>
                <a:ea typeface="Arial" panose="020B0604020202020204" pitchFamily="34" charset="0"/>
                <a:cs typeface="Arial" panose="020B0604020202020204" pitchFamily="34" charset="0"/>
              </a:rPr>
              <a:t>Agus rugadh mise ar an 29 Samhain ’51…</a:t>
            </a:r>
          </a:p>
          <a:p>
            <a:endParaRPr lang="g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7CFE894-B845-16B1-632A-5B417C12708A}"/>
              </a:ext>
            </a:extLst>
          </p:cNvPr>
          <p:cNvSpPr txBox="1"/>
          <p:nvPr/>
        </p:nvSpPr>
        <p:spPr>
          <a:xfrm>
            <a:off x="853090" y="6410218"/>
            <a:ext cx="6792125" cy="400110"/>
          </a:xfrm>
          <a:prstGeom prst="rect">
            <a:avLst/>
          </a:prstGeom>
          <a:solidFill>
            <a:srgbClr val="EBF4E9"/>
          </a:solidFill>
        </p:spPr>
        <p:txBody>
          <a:bodyPr wrap="square">
            <a:spAutoFit/>
          </a:bodyPr>
          <a:lstStyle/>
          <a:p>
            <a:pPr algn="l" rtl="0"/>
            <a:r>
              <a:rPr lang="ga" sz="1000" b="0" i="0" u="none" baseline="0" dirty="0">
                <a:latin typeface="Arial" panose="020B0604020202020204" pitchFamily="34" charset="0"/>
                <a:ea typeface="Arial" panose="020B0604020202020204" pitchFamily="34" charset="0"/>
                <a:cs typeface="Arial" panose="020B0604020202020204" pitchFamily="34" charset="0"/>
              </a:rPr>
              <a:t>Tras-scríbhinn ar agallamh le P.J. Haverty, “Ollscoil na Gaillimhe”, Aitheantas sócmhainne 13756, Aitheantas na dTaifead Cartlainne TOHP, </a:t>
            </a:r>
            <a:r>
              <a:rPr lang="ga" sz="1000" b="0" i="0" u="none" baseline="0" dirty="0">
                <a:latin typeface="Arial" panose="020B0604020202020204" pitchFamily="34" charset="0"/>
                <a:ea typeface="Arial" panose="020B0604020202020204" pitchFamily="34" charset="0"/>
                <a:cs typeface="Arial" panose="020B0604020202020204" pitchFamily="34" charset="0"/>
                <a:hlinkClick r:id="rId4"/>
              </a:rPr>
              <a:t>https://digital.library.universityofgalway.ie/p/ms/asset/13756?lang=ga</a:t>
            </a:r>
            <a:r>
              <a:rPr lang="ga" sz="1000" b="0" i="0" u="none" baseline="0" dirty="0">
                <a:latin typeface="Arial" panose="020B0604020202020204" pitchFamily="34" charset="0"/>
                <a:ea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9284CC9-B934-010D-33A9-B5815519ED26}"/>
              </a:ext>
            </a:extLst>
          </p:cNvPr>
          <p:cNvSpPr txBox="1"/>
          <p:nvPr/>
        </p:nvSpPr>
        <p:spPr>
          <a:xfrm>
            <a:off x="7581880" y="1519724"/>
            <a:ext cx="3702452" cy="4555093"/>
          </a:xfrm>
          <a:prstGeom prst="rect">
            <a:avLst/>
          </a:prstGeom>
          <a:solidFill>
            <a:srgbClr val="EBF4E9"/>
          </a:solidFill>
        </p:spPr>
        <p:txBody>
          <a:bodyPr wrap="square" rtlCol="0">
            <a:spAutoFit/>
          </a:bodyPr>
          <a:lstStyle/>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algn="ctr"/>
            <a:r>
              <a:rPr kumimoji="0" lang="en-GB" altLang="en-US" sz="1000" b="0" i="0" u="none" strike="noStrike" cap="none" normalizeH="0" baseline="0" dirty="0">
                <a:ln>
                  <a:noFill/>
                </a:ln>
                <a:solidFill>
                  <a:srgbClr val="1F1F1F"/>
                </a:solidFill>
                <a:effectLst/>
                <a:latin typeface="Arial" panose="020B0604020202020204" pitchFamily="34" charset="0"/>
                <a:cs typeface="Arial" panose="020B0604020202020204" pitchFamily="34" charset="0"/>
              </a:rPr>
              <a:t>Le </a:t>
            </a:r>
            <a:r>
              <a:rPr kumimoji="0" lang="ga-IE" altLang="en-US" sz="1000" b="0" i="0" u="none" strike="noStrike" cap="none" normalizeH="0" baseline="0" dirty="0">
                <a:ln>
                  <a:noFill/>
                </a:ln>
                <a:solidFill>
                  <a:srgbClr val="1F1F1F"/>
                </a:solidFill>
                <a:effectLst/>
                <a:latin typeface="Arial" panose="020B0604020202020204" pitchFamily="34" charset="0"/>
                <a:cs typeface="Arial" panose="020B0604020202020204" pitchFamily="34" charset="0"/>
              </a:rPr>
              <a:t>haghaidh grianghraf de Eileen agus P.J. Haverty (1976) féach </a:t>
            </a:r>
            <a:r>
              <a:rPr lang="ga" sz="1000" b="0" i="0" u="none" baseline="0" dirty="0">
                <a:latin typeface="Arial" panose="020B0604020202020204" pitchFamily="34" charset="0"/>
                <a:ea typeface="Arial" panose="020B0604020202020204" pitchFamily="34" charset="0"/>
                <a:cs typeface="Arial" panose="020B0604020202020204" pitchFamily="34" charset="0"/>
              </a:rPr>
              <a:t>“Ollscoil na Gaillimhe”, Aitheantas sócmhainne </a:t>
            </a:r>
            <a:r>
              <a:rPr lang="en-GB" sz="1000" dirty="0">
                <a:latin typeface="Arial" panose="020B0604020202020204" pitchFamily="34" charset="0"/>
                <a:cs typeface="Arial" panose="020B0604020202020204" pitchFamily="34" charset="0"/>
              </a:rPr>
              <a:t>13750, </a:t>
            </a:r>
            <a:r>
              <a:rPr lang="ga" sz="1000" b="0" i="0" u="none" baseline="0" dirty="0">
                <a:latin typeface="Arial" panose="020B0604020202020204" pitchFamily="34" charset="0"/>
                <a:ea typeface="Arial" panose="020B0604020202020204" pitchFamily="34" charset="0"/>
                <a:cs typeface="Arial" panose="020B0604020202020204" pitchFamily="34" charset="0"/>
              </a:rPr>
              <a:t>Aitheantas na dTaifead Cartlainne TOHP</a:t>
            </a:r>
            <a:r>
              <a:rPr lang="en-GB" sz="100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hlinkClick r:id="rId5"/>
              </a:rPr>
              <a:t>https://digital.library.universityofgalway.ie/p/ms/asset/13750</a:t>
            </a:r>
            <a:r>
              <a:rPr lang="en-GB" sz="1000" dirty="0">
                <a:latin typeface="Arial" panose="020B0604020202020204" pitchFamily="34" charset="0"/>
                <a:cs typeface="Arial" panose="020B0604020202020204" pitchFamily="34" charset="0"/>
              </a:rPr>
              <a:t> </a:t>
            </a: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236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55666"/>
            <a:ext cx="10494577" cy="92787"/>
          </a:xfrm>
          <a:prstGeom prst="rect">
            <a:avLst/>
          </a:prstGeom>
        </p:spPr>
      </p:pic>
      <p:sp>
        <p:nvSpPr>
          <p:cNvPr id="3" name="TextBox 2">
            <a:extLst>
              <a:ext uri="{FF2B5EF4-FFF2-40B4-BE49-F238E27FC236}">
                <a16:creationId xmlns:a16="http://schemas.microsoft.com/office/drawing/2014/main" id="{BB445931-2133-22A0-93A4-A8937F1D6ED6}"/>
              </a:ext>
            </a:extLst>
          </p:cNvPr>
          <p:cNvSpPr txBox="1"/>
          <p:nvPr/>
        </p:nvSpPr>
        <p:spPr>
          <a:xfrm>
            <a:off x="762022" y="1806438"/>
            <a:ext cx="10509467" cy="400110"/>
          </a:xfrm>
          <a:prstGeom prst="rect">
            <a:avLst/>
          </a:prstGeom>
          <a:noFill/>
        </p:spPr>
        <p:txBody>
          <a:bodyPr wrap="square" rtlCol="0">
            <a:spAutoFit/>
          </a:bodyPr>
          <a:lstStyle/>
          <a:p>
            <a:pPr algn="l" rtl="0"/>
            <a:r>
              <a:rPr lang="en-IE" sz="2000" b="1" dirty="0" err="1">
                <a:effectLst/>
                <a:latin typeface="Arial" panose="020B0604020202020204" pitchFamily="34" charset="0"/>
                <a:ea typeface="Calibri" panose="020F0502020204030204" pitchFamily="34" charset="0"/>
                <a:cs typeface="Arial" panose="020B0604020202020204" pitchFamily="34" charset="0"/>
              </a:rPr>
              <a:t>Fíric</a:t>
            </a:r>
            <a:r>
              <a:rPr lang="en-IE" sz="2000" b="1" dirty="0">
                <a:effectLst/>
                <a:latin typeface="Arial" panose="020B0604020202020204" pitchFamily="34" charset="0"/>
                <a:ea typeface="Calibri" panose="020F0502020204030204" pitchFamily="34" charset="0"/>
                <a:cs typeface="Arial" panose="020B0604020202020204" pitchFamily="34" charset="0"/>
              </a:rPr>
              <a:t> </a:t>
            </a:r>
            <a:r>
              <a:rPr lang="en-IE" sz="2000" b="1" dirty="0" err="1">
                <a:effectLst/>
                <a:latin typeface="Arial" panose="020B0604020202020204" pitchFamily="34" charset="0"/>
                <a:ea typeface="Calibri" panose="020F0502020204030204" pitchFamily="34" charset="0"/>
                <a:cs typeface="Arial" panose="020B0604020202020204" pitchFamily="34" charset="0"/>
              </a:rPr>
              <a:t>nó</a:t>
            </a:r>
            <a:r>
              <a:rPr lang="en-IE" sz="2000" b="1" dirty="0">
                <a:effectLst/>
                <a:latin typeface="Arial" panose="020B0604020202020204" pitchFamily="34" charset="0"/>
                <a:ea typeface="Calibri" panose="020F0502020204030204" pitchFamily="34" charset="0"/>
                <a:cs typeface="Arial" panose="020B0604020202020204" pitchFamily="34" charset="0"/>
              </a:rPr>
              <a:t> </a:t>
            </a:r>
            <a:r>
              <a:rPr lang="en-IE" sz="2000" b="1" dirty="0" err="1">
                <a:effectLst/>
                <a:latin typeface="Arial" panose="020B0604020202020204" pitchFamily="34" charset="0"/>
                <a:ea typeface="Calibri" panose="020F0502020204030204" pitchFamily="34" charset="0"/>
                <a:cs typeface="Arial" panose="020B0604020202020204" pitchFamily="34" charset="0"/>
              </a:rPr>
              <a:t>smaoineamh</a:t>
            </a:r>
            <a:r>
              <a:rPr lang="en-IE" sz="2000" b="1" dirty="0">
                <a:effectLst/>
                <a:latin typeface="Arial" panose="020B0604020202020204" pitchFamily="34" charset="0"/>
                <a:ea typeface="Calibri" panose="020F0502020204030204" pitchFamily="34" charset="0"/>
                <a:cs typeface="Arial" panose="020B0604020202020204" pitchFamily="34" charset="0"/>
              </a:rPr>
              <a:t> </a:t>
            </a:r>
            <a:r>
              <a:rPr lang="en-IE" sz="2000" b="1" dirty="0" err="1">
                <a:effectLst/>
                <a:latin typeface="Arial" panose="020B0604020202020204" pitchFamily="34" charset="0"/>
                <a:ea typeface="Calibri" panose="020F0502020204030204" pitchFamily="34" charset="0"/>
                <a:cs typeface="Arial" panose="020B0604020202020204" pitchFamily="34" charset="0"/>
              </a:rPr>
              <a:t>suntasach</a:t>
            </a:r>
            <a:r>
              <a:rPr lang="en-IE" sz="2000" b="1" dirty="0">
                <a:effectLst/>
                <a:latin typeface="Arial" panose="020B0604020202020204" pitchFamily="34" charset="0"/>
                <a:ea typeface="Calibri" panose="020F0502020204030204" pitchFamily="34" charset="0"/>
                <a:cs typeface="Arial" panose="020B0604020202020204" pitchFamily="34" charset="0"/>
              </a:rPr>
              <a:t> </a:t>
            </a:r>
            <a:r>
              <a:rPr lang="en-IE" sz="2000" b="1" dirty="0" err="1">
                <a:effectLst/>
                <a:latin typeface="Arial" panose="020B0604020202020204" pitchFamily="34" charset="0"/>
                <a:ea typeface="Calibri" panose="020F0502020204030204" pitchFamily="34" charset="0"/>
                <a:cs typeface="Arial" panose="020B0604020202020204" pitchFamily="34" charset="0"/>
              </a:rPr>
              <a:t>amháin</a:t>
            </a:r>
            <a:r>
              <a:rPr lang="en-IE" sz="2000" b="1" dirty="0">
                <a:effectLst/>
                <a:latin typeface="Arial" panose="020B0604020202020204" pitchFamily="34" charset="0"/>
                <a:ea typeface="Calibri" panose="020F0502020204030204" pitchFamily="34" charset="0"/>
                <a:cs typeface="Arial" panose="020B0604020202020204" pitchFamily="34" charset="0"/>
              </a:rPr>
              <a:t> </a:t>
            </a:r>
            <a:endParaRPr lang="ga" sz="2000" b="1" i="0" u="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E22B61CC-3F69-BBEC-01D0-1E11F77AC1BF}"/>
              </a:ext>
            </a:extLst>
          </p:cNvPr>
          <p:cNvCxnSpPr>
            <a:cxnSpLocks/>
          </p:cNvCxnSpPr>
          <p:nvPr/>
        </p:nvCxnSpPr>
        <p:spPr>
          <a:xfrm flipV="1">
            <a:off x="853090" y="3335769"/>
            <a:ext cx="10391559" cy="8680"/>
          </a:xfrm>
          <a:prstGeom prst="line">
            <a:avLst/>
          </a:prstGeom>
          <a:ln w="127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E23B87-7335-5C32-B6D5-2DF0FC3D979D}"/>
              </a:ext>
            </a:extLst>
          </p:cNvPr>
          <p:cNvCxnSpPr>
            <a:cxnSpLocks/>
          </p:cNvCxnSpPr>
          <p:nvPr/>
        </p:nvCxnSpPr>
        <p:spPr>
          <a:xfrm flipV="1">
            <a:off x="838200" y="4979674"/>
            <a:ext cx="10391559" cy="8680"/>
          </a:xfrm>
          <a:prstGeom prst="line">
            <a:avLst/>
          </a:prstGeom>
          <a:ln w="127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B68559D-1873-A61A-1DAD-C65FC93AED9F}"/>
              </a:ext>
            </a:extLst>
          </p:cNvPr>
          <p:cNvSpPr txBox="1"/>
          <p:nvPr/>
        </p:nvSpPr>
        <p:spPr>
          <a:xfrm>
            <a:off x="779245" y="5043532"/>
            <a:ext cx="6096000" cy="400110"/>
          </a:xfrm>
          <a:prstGeom prst="rect">
            <a:avLst/>
          </a:prstGeom>
          <a:noFill/>
        </p:spPr>
        <p:txBody>
          <a:bodyPr wrap="square">
            <a:spAutoFit/>
          </a:bodyPr>
          <a:lstStyle/>
          <a:p>
            <a:pPr algn="l" rtl="0"/>
            <a:r>
              <a:rPr lang="ga" sz="2000" b="1" i="0" u="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rPr>
              <a:t>Fíric nó smaoineamh suimiúil amháin</a:t>
            </a:r>
          </a:p>
        </p:txBody>
      </p:sp>
      <p:sp>
        <p:nvSpPr>
          <p:cNvPr id="17" name="TextBox 16">
            <a:extLst>
              <a:ext uri="{FF2B5EF4-FFF2-40B4-BE49-F238E27FC236}">
                <a16:creationId xmlns:a16="http://schemas.microsoft.com/office/drawing/2014/main" id="{C4EC4E0D-F62A-0E91-AD72-7E2DFAC9E003}"/>
              </a:ext>
            </a:extLst>
          </p:cNvPr>
          <p:cNvSpPr txBox="1"/>
          <p:nvPr/>
        </p:nvSpPr>
        <p:spPr>
          <a:xfrm>
            <a:off x="779245" y="3344449"/>
            <a:ext cx="6096000" cy="400110"/>
          </a:xfrm>
          <a:prstGeom prst="rect">
            <a:avLst/>
          </a:prstGeom>
          <a:noFill/>
        </p:spPr>
        <p:txBody>
          <a:bodyPr wrap="square">
            <a:spAutoFit/>
          </a:bodyPr>
          <a:lstStyle/>
          <a:p>
            <a:pPr algn="l" rtl="0"/>
            <a:r>
              <a:rPr lang="ga" sz="2000" b="1" i="0" u="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rPr>
              <a:t>Fíric nó smaoineamh ar ábhar buartha é amháin</a:t>
            </a:r>
          </a:p>
        </p:txBody>
      </p:sp>
      <p:sp>
        <p:nvSpPr>
          <p:cNvPr id="12" name="Title 1">
            <a:extLst>
              <a:ext uri="{FF2B5EF4-FFF2-40B4-BE49-F238E27FC236}">
                <a16:creationId xmlns:a16="http://schemas.microsoft.com/office/drawing/2014/main" id="{97535961-E144-6EC7-6E5F-C05615008A6F}"/>
              </a:ext>
            </a:extLst>
          </p:cNvPr>
          <p:cNvSpPr txBox="1">
            <a:spLocks/>
          </p:cNvSpPr>
          <p:nvPr/>
        </p:nvSpPr>
        <p:spPr>
          <a:xfrm>
            <a:off x="864000" y="3788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ga" sz="4000" b="1" i="0" u="none" baseline="0" dirty="0">
                <a:latin typeface="Arial" panose="020B0604020202020204" pitchFamily="34" charset="0"/>
                <a:ea typeface="Arial" panose="020B0604020202020204" pitchFamily="34" charset="0"/>
                <a:cs typeface="Arial" panose="020B0604020202020204" pitchFamily="34" charset="0"/>
              </a:rPr>
              <a:t>Gníomhaíocht 5: </a:t>
            </a:r>
            <a:r>
              <a:rPr lang="en-IE" sz="4000" b="1" dirty="0" err="1">
                <a:effectLst/>
                <a:latin typeface="Arial" panose="020B0604020202020204" pitchFamily="34" charset="0"/>
                <a:ea typeface="Calibri" panose="020F0502020204030204" pitchFamily="34" charset="0"/>
                <a:cs typeface="Arial" panose="020B0604020202020204" pitchFamily="34" charset="0"/>
              </a:rPr>
              <a:t>Suí</a:t>
            </a:r>
            <a:r>
              <a:rPr lang="en-IE" sz="4000" b="1" dirty="0">
                <a:effectLst/>
                <a:latin typeface="Arial" panose="020B0604020202020204" pitchFamily="34" charset="0"/>
                <a:ea typeface="Calibri" panose="020F0502020204030204" pitchFamily="34" charset="0"/>
                <a:cs typeface="Arial" panose="020B0604020202020204" pitchFamily="34" charset="0"/>
              </a:rPr>
              <a:t> </a:t>
            </a:r>
            <a:r>
              <a:rPr lang="en-IE" sz="4000" b="1" dirty="0" err="1">
                <a:effectLst/>
                <a:latin typeface="Arial" panose="020B0604020202020204" pitchFamily="34" charset="0"/>
                <a:ea typeface="Calibri" panose="020F0502020204030204" pitchFamily="34" charset="0"/>
                <a:cs typeface="Arial" panose="020B0604020202020204" pitchFamily="34" charset="0"/>
              </a:rPr>
              <a:t>agus</a:t>
            </a:r>
            <a:r>
              <a:rPr lang="en-IE" sz="4000" b="1" dirty="0">
                <a:effectLst/>
                <a:latin typeface="Arial" panose="020B0604020202020204" pitchFamily="34" charset="0"/>
                <a:ea typeface="Calibri" panose="020F0502020204030204" pitchFamily="34" charset="0"/>
                <a:cs typeface="Arial" panose="020B0604020202020204" pitchFamily="34" charset="0"/>
              </a:rPr>
              <a:t> </a:t>
            </a:r>
            <a:r>
              <a:rPr lang="en-IE" sz="4000" b="1" dirty="0" err="1">
                <a:effectLst/>
                <a:latin typeface="Arial" panose="020B0604020202020204" pitchFamily="34" charset="0"/>
                <a:ea typeface="Calibri" panose="020F0502020204030204" pitchFamily="34" charset="0"/>
                <a:cs typeface="Arial" panose="020B0604020202020204" pitchFamily="34" charset="0"/>
              </a:rPr>
              <a:t>Smaoinigh</a:t>
            </a:r>
            <a:r>
              <a:rPr lang="ga" sz="4000" b="1" i="0" u="none" baseline="0" dirty="0">
                <a:latin typeface="Arial" panose="020B0604020202020204" pitchFamily="34" charset="0"/>
                <a:ea typeface="Arial" panose="020B0604020202020204" pitchFamily="34" charset="0"/>
                <a:cs typeface="Arial" panose="020B0604020202020204" pitchFamily="34" charset="0"/>
              </a:rPr>
              <a:t> </a:t>
            </a:r>
            <a:endParaRPr lang="ga" sz="40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57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5BAE-D03F-098B-32D3-B566BE14DFAE}"/>
              </a:ext>
            </a:extLst>
          </p:cNvPr>
          <p:cNvSpPr>
            <a:spLocks noGrp="1"/>
          </p:cNvSpPr>
          <p:nvPr>
            <p:ph type="title"/>
          </p:nvPr>
        </p:nvSpPr>
        <p:spPr/>
        <p:txBody>
          <a:bodyPr>
            <a:normAutofit/>
          </a:bodyPr>
          <a:lstStyle/>
          <a:p>
            <a:pPr algn="l" rtl="0"/>
            <a:r>
              <a:rPr lang="ga" sz="4000" b="1" i="0" u="none" baseline="0" dirty="0">
                <a:latin typeface="Arial" panose="020B0604020202020204" pitchFamily="34" charset="0"/>
                <a:ea typeface="Arial" panose="020B0604020202020204" pitchFamily="34" charset="0"/>
                <a:cs typeface="Arial" panose="020B0604020202020204" pitchFamily="34" charset="0"/>
              </a:rPr>
              <a:t>Aonad 1: Breac-chuntas</a:t>
            </a:r>
          </a:p>
        </p:txBody>
      </p:sp>
      <p:graphicFrame>
        <p:nvGraphicFramePr>
          <p:cNvPr id="5" name="Table 4">
            <a:extLst>
              <a:ext uri="{FF2B5EF4-FFF2-40B4-BE49-F238E27FC236}">
                <a16:creationId xmlns:a16="http://schemas.microsoft.com/office/drawing/2014/main" id="{B46B542B-F0A7-3370-58C4-1DF91778248C}"/>
              </a:ext>
            </a:extLst>
          </p:cNvPr>
          <p:cNvGraphicFramePr>
            <a:graphicFrameLocks noGrp="1"/>
          </p:cNvGraphicFramePr>
          <p:nvPr>
            <p:extLst>
              <p:ext uri="{D42A27DB-BD31-4B8C-83A1-F6EECF244321}">
                <p14:modId xmlns:p14="http://schemas.microsoft.com/office/powerpoint/2010/main" val="2297949665"/>
              </p:ext>
            </p:extLst>
          </p:nvPr>
        </p:nvGraphicFramePr>
        <p:xfrm>
          <a:off x="853090" y="1507210"/>
          <a:ext cx="10474910" cy="4157675"/>
        </p:xfrm>
        <a:graphic>
          <a:graphicData uri="http://schemas.openxmlformats.org/drawingml/2006/table">
            <a:tbl>
              <a:tblPr firstRow="1" firstCol="1" lastRow="1" lastCol="1" bandRow="1" bandCol="1">
                <a:tableStyleId>{5C22544A-7EE6-4342-B048-85BDC9FD1C3A}</a:tableStyleId>
              </a:tblPr>
              <a:tblGrid>
                <a:gridCol w="918915">
                  <a:extLst>
                    <a:ext uri="{9D8B030D-6E8A-4147-A177-3AD203B41FA5}">
                      <a16:colId xmlns:a16="http://schemas.microsoft.com/office/drawing/2014/main" val="2999478016"/>
                    </a:ext>
                  </a:extLst>
                </a:gridCol>
                <a:gridCol w="1277888">
                  <a:extLst>
                    <a:ext uri="{9D8B030D-6E8A-4147-A177-3AD203B41FA5}">
                      <a16:colId xmlns:a16="http://schemas.microsoft.com/office/drawing/2014/main" val="2857633840"/>
                    </a:ext>
                  </a:extLst>
                </a:gridCol>
                <a:gridCol w="2021903">
                  <a:extLst>
                    <a:ext uri="{9D8B030D-6E8A-4147-A177-3AD203B41FA5}">
                      <a16:colId xmlns:a16="http://schemas.microsoft.com/office/drawing/2014/main" val="992399321"/>
                    </a:ext>
                  </a:extLst>
                </a:gridCol>
                <a:gridCol w="6256204">
                  <a:extLst>
                    <a:ext uri="{9D8B030D-6E8A-4147-A177-3AD203B41FA5}">
                      <a16:colId xmlns:a16="http://schemas.microsoft.com/office/drawing/2014/main" val="358161753"/>
                    </a:ext>
                  </a:extLst>
                </a:gridCol>
              </a:tblGrid>
              <a:tr h="206437">
                <a:tc>
                  <a:txBody>
                    <a:bodyPr/>
                    <a:lstStyle/>
                    <a:p>
                      <a:pPr marL="50165" lvl="0" algn="l" rtl="0">
                        <a:lnSpc>
                          <a:spcPct val="100000"/>
                        </a:lnSpc>
                        <a:spcBef>
                          <a:spcPts val="5"/>
                        </a:spcBef>
                        <a:spcAft>
                          <a:spcPts val="0"/>
                        </a:spcAft>
                        <a:buNone/>
                      </a:pPr>
                      <a:r>
                        <a:rPr lang="ga" sz="1200" b="1" i="0" u="none" spc="-20" baseline="0" dirty="0">
                          <a:solidFill>
                            <a:schemeClr val="bg1"/>
                          </a:solidFill>
                          <a:effectLst/>
                          <a:latin typeface="Arial" panose="020B0604020202020204" pitchFamily="34" charset="0"/>
                          <a:ea typeface="Arial" panose="020B0604020202020204" pitchFamily="34" charset="0"/>
                          <a:cs typeface="Arial" panose="020B0604020202020204" pitchFamily="34" charset="0"/>
                        </a:rPr>
                        <a:t>Sleamhnán</a:t>
                      </a:r>
                    </a:p>
                  </a:txBody>
                  <a:tcPr marL="0" marR="0" marT="0" marB="0">
                    <a:lnL w="12700">
                      <a:solidFill>
                        <a:srgbClr val="147437"/>
                      </a:solidFill>
                    </a:lnL>
                    <a:lnR w="12700">
                      <a:solidFill>
                        <a:srgbClr val="147437"/>
                      </a:solidFill>
                    </a:lnR>
                    <a:lnT w="12700">
                      <a:solidFill>
                        <a:srgbClr val="147437"/>
                      </a:solidFill>
                    </a:lnT>
                    <a:lnB w="12700">
                      <a:solidFill>
                        <a:srgbClr val="147437"/>
                      </a:solidFill>
                    </a:lnB>
                    <a:solidFill>
                      <a:srgbClr val="147437"/>
                    </a:solidFill>
                  </a:tcPr>
                </a:tc>
                <a:tc>
                  <a:txBody>
                    <a:bodyPr/>
                    <a:lstStyle/>
                    <a:p>
                      <a:pPr marL="44450" lvl="0" algn="l" rtl="0">
                        <a:lnSpc>
                          <a:spcPct val="100000"/>
                        </a:lnSpc>
                        <a:spcBef>
                          <a:spcPts val="405"/>
                        </a:spcBef>
                        <a:spcAft>
                          <a:spcPts val="0"/>
                        </a:spcAft>
                        <a:buNone/>
                      </a:pPr>
                      <a:r>
                        <a:rPr lang="ga" sz="1200" b="1" i="0" u="none" baseline="0">
                          <a:solidFill>
                            <a:schemeClr val="bg1"/>
                          </a:solidFill>
                          <a:effectLst/>
                          <a:latin typeface="Arial" panose="020B0604020202020204" pitchFamily="34" charset="0"/>
                          <a:ea typeface="Arial" panose="020B0604020202020204" pitchFamily="34" charset="0"/>
                          <a:cs typeface="Arial" panose="020B0604020202020204" pitchFamily="34" charset="0"/>
                        </a:rPr>
                        <a:t>Uimhir na Gníomhaíochta</a:t>
                      </a:r>
                    </a:p>
                  </a:txBody>
                  <a:tcPr marL="0" marR="0" marT="0" marB="0">
                    <a:lnL w="12700">
                      <a:solidFill>
                        <a:srgbClr val="147437"/>
                      </a:solidFill>
                    </a:lnL>
                    <a:lnR w="12700">
                      <a:solidFill>
                        <a:srgbClr val="147437"/>
                      </a:solidFill>
                    </a:lnR>
                    <a:lnT w="12700">
                      <a:solidFill>
                        <a:srgbClr val="147437"/>
                      </a:solidFill>
                    </a:lnT>
                    <a:lnB w="12700">
                      <a:solidFill>
                        <a:srgbClr val="147437"/>
                      </a:solidFill>
                    </a:lnB>
                    <a:solidFill>
                      <a:srgbClr val="147437"/>
                    </a:solidFill>
                  </a:tcPr>
                </a:tc>
                <a:tc>
                  <a:txBody>
                    <a:bodyPr/>
                    <a:lstStyle/>
                    <a:p>
                      <a:pPr marL="44450" lvl="0" algn="l" rtl="0">
                        <a:lnSpc>
                          <a:spcPct val="100000"/>
                        </a:lnSpc>
                        <a:spcBef>
                          <a:spcPts val="405"/>
                        </a:spcBef>
                        <a:spcAft>
                          <a:spcPts val="0"/>
                        </a:spcAft>
                        <a:buNone/>
                      </a:pPr>
                      <a:r>
                        <a:rPr lang="ga" sz="1200" b="1" i="0" u="none" baseline="0" dirty="0">
                          <a:solidFill>
                            <a:schemeClr val="bg1"/>
                          </a:solidFill>
                          <a:effectLst/>
                          <a:latin typeface="Arial" panose="020B0604020202020204" pitchFamily="34" charset="0"/>
                          <a:ea typeface="Arial" panose="020B0604020202020204" pitchFamily="34" charset="0"/>
                          <a:cs typeface="Arial" panose="020B0604020202020204" pitchFamily="34" charset="0"/>
                        </a:rPr>
                        <a:t>Ainm na Gníomhaíochta</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a:solidFill>
                        <a:srgbClr val="147437"/>
                      </a:solidFill>
                    </a:lnB>
                    <a:solidFill>
                      <a:srgbClr val="147437"/>
                    </a:solidFill>
                  </a:tcPr>
                </a:tc>
                <a:tc>
                  <a:txBody>
                    <a:bodyPr/>
                    <a:lstStyle/>
                    <a:p>
                      <a:pPr marL="44450" marR="0" lvl="0" indent="0" algn="l" defTabSz="914400" rtl="0" eaLnBrk="1" fontAlgn="auto" latinLnBrk="0" hangingPunct="1">
                        <a:lnSpc>
                          <a:spcPct val="100000"/>
                        </a:lnSpc>
                        <a:spcBef>
                          <a:spcPts val="405"/>
                        </a:spcBef>
                        <a:spcAft>
                          <a:spcPts val="0"/>
                        </a:spcAft>
                        <a:buClrTx/>
                        <a:buSzTx/>
                        <a:buFontTx/>
                        <a:buNone/>
                        <a:tabLst/>
                        <a:defRPr/>
                      </a:pPr>
                      <a:r>
                        <a:rPr lang="ga" sz="1200" b="1" i="0" u="none" baseline="0" dirty="0">
                          <a:solidFill>
                            <a:schemeClr val="bg1"/>
                          </a:solidFill>
                          <a:effectLst/>
                          <a:latin typeface="Arial" panose="020B0604020202020204" pitchFamily="34" charset="0"/>
                          <a:ea typeface="Arial" panose="020B0604020202020204" pitchFamily="34" charset="0"/>
                          <a:cs typeface="Arial" panose="020B0604020202020204" pitchFamily="34" charset="0"/>
                        </a:rPr>
                        <a:t>Cur Síos</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solidFill>
                      <a:srgbClr val="147437"/>
                    </a:solidFill>
                  </a:tcPr>
                </a:tc>
                <a:extLst>
                  <a:ext uri="{0D108BD9-81ED-4DB2-BD59-A6C34878D82A}">
                    <a16:rowId xmlns:a16="http://schemas.microsoft.com/office/drawing/2014/main" val="1063308803"/>
                  </a:ext>
                </a:extLst>
              </a:tr>
              <a:tr h="635959">
                <a:tc>
                  <a:txBody>
                    <a:bodyPr/>
                    <a:lstStyle/>
                    <a:p>
                      <a:pPr algn="l" rtl="0">
                        <a:lnSpc>
                          <a:spcPct val="100000"/>
                        </a:lnSpc>
                      </a:pPr>
                      <a:r>
                        <a:rPr lang="ga" sz="1800" b="1" i="0" u="none" baseline="0">
                          <a:solidFill>
                            <a:srgbClr val="147437"/>
                          </a:solidFill>
                          <a:effectLst/>
                          <a:latin typeface="Arial" panose="020B0604020202020204" pitchFamily="34" charset="0"/>
                          <a:ea typeface="Arial" panose="020B0604020202020204" pitchFamily="34" charset="0"/>
                          <a:cs typeface="Arial" panose="020B0604020202020204" pitchFamily="34" charset="0"/>
                        </a:rPr>
                        <a:t>3</a:t>
                      </a:r>
                    </a:p>
                  </a:txBody>
                  <a:tcPr marL="0" marR="0" marT="0" marB="0">
                    <a:lnL w="12700">
                      <a:solidFill>
                        <a:srgbClr val="147437"/>
                      </a:solidFill>
                    </a:lnL>
                    <a:lnR w="12700">
                      <a:solidFill>
                        <a:srgbClr val="147437"/>
                      </a:solidFill>
                    </a:lnR>
                    <a:lnT w="12700">
                      <a:solidFill>
                        <a:srgbClr val="147437"/>
                      </a:solidFill>
                    </a:lnT>
                    <a:lnB w="12700">
                      <a:solidFill>
                        <a:srgbClr val="147437"/>
                      </a:solidFill>
                    </a:lnB>
                    <a:noFill/>
                  </a:tcPr>
                </a:tc>
                <a:tc>
                  <a:txBody>
                    <a:bodyPr/>
                    <a:lstStyle/>
                    <a:p>
                      <a:pPr marL="44450" marR="83820" algn="l" rtl="0">
                        <a:lnSpc>
                          <a:spcPct val="100000"/>
                        </a:lnSpc>
                        <a:spcBef>
                          <a:spcPts val="405"/>
                        </a:spcBef>
                        <a:spcAft>
                          <a:spcPts val="0"/>
                        </a:spcAft>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1</a:t>
                      </a:r>
                    </a:p>
                  </a:txBody>
                  <a:tcPr marL="0" marR="0" marT="0" marB="0">
                    <a:lnL w="12700">
                      <a:solidFill>
                        <a:srgbClr val="147437"/>
                      </a:solidFill>
                    </a:lnL>
                    <a:lnR w="12700">
                      <a:solidFill>
                        <a:srgbClr val="147437"/>
                      </a:solidFill>
                    </a:lnR>
                    <a:lnT w="12700">
                      <a:solidFill>
                        <a:srgbClr val="147437"/>
                      </a:solidFill>
                    </a:lnT>
                    <a:lnB w="12700">
                      <a:solidFill>
                        <a:srgbClr val="147437"/>
                      </a:solidFill>
                    </a:lnB>
                    <a:noFill/>
                  </a:tcPr>
                </a:tc>
                <a:tc>
                  <a:txBody>
                    <a:bodyPr/>
                    <a:lstStyle/>
                    <a:p>
                      <a:pPr marL="44450" lvl="0" algn="l" rtl="0">
                        <a:lnSpc>
                          <a:spcPct val="100000"/>
                        </a:lnSpc>
                        <a:spcBef>
                          <a:spcPts val="405"/>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Déileáil leis an stair</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a:solidFill>
                        <a:srgbClr val="147437"/>
                      </a:solidFill>
                    </a:lnB>
                    <a:noFill/>
                  </a:tcPr>
                </a:tc>
                <a:tc>
                  <a:txBody>
                    <a:bodyPr/>
                    <a:lstStyle/>
                    <a:p>
                      <a:pPr marL="44450" lvl="0" algn="l" rtl="0">
                        <a:lnSpc>
                          <a:spcPct val="100000"/>
                        </a:lnSpc>
                        <a:spcBef>
                          <a:spcPts val="405"/>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Tús eolais ar institiúidí stairiúla na hÉireann agus réamhtheagasc na téarmeolaíochta cuí (ionchur an mhúinteora agus obair i mbeirteanna)</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noFill/>
                  </a:tcPr>
                </a:tc>
                <a:extLst>
                  <a:ext uri="{0D108BD9-81ED-4DB2-BD59-A6C34878D82A}">
                    <a16:rowId xmlns:a16="http://schemas.microsoft.com/office/drawing/2014/main" val="274074852"/>
                  </a:ext>
                </a:extLst>
              </a:tr>
              <a:tr h="695214">
                <a:tc>
                  <a:txBody>
                    <a:bodyPr/>
                    <a:lstStyle/>
                    <a:p>
                      <a:pPr algn="l" rtl="0">
                        <a:lnSpc>
                          <a:spcPct val="100000"/>
                        </a:lnSpc>
                      </a:pPr>
                      <a:r>
                        <a:rPr lang="ga" sz="1800" b="1" i="0" u="none" baseline="0">
                          <a:solidFill>
                            <a:srgbClr val="147437"/>
                          </a:solidFill>
                          <a:effectLst/>
                          <a:latin typeface="Arial" panose="020B0604020202020204" pitchFamily="34" charset="0"/>
                          <a:ea typeface="Arial" panose="020B0604020202020204" pitchFamily="34" charset="0"/>
                          <a:cs typeface="Arial" panose="020B0604020202020204" pitchFamily="34" charset="0"/>
                        </a:rPr>
                        <a:t>4</a:t>
                      </a:r>
                    </a:p>
                  </a:txBody>
                  <a:tcPr marL="0" marR="0" marT="0" marB="0">
                    <a:lnL w="12700">
                      <a:solidFill>
                        <a:srgbClr val="147437"/>
                      </a:solidFill>
                    </a:lnL>
                    <a:lnR w="12700">
                      <a:solidFill>
                        <a:srgbClr val="147437"/>
                      </a:solidFill>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marR="154940" algn="l" rtl="0">
                        <a:lnSpc>
                          <a:spcPct val="100000"/>
                        </a:lnSpc>
                        <a:spcBef>
                          <a:spcPts val="510"/>
                        </a:spcBef>
                        <a:spcAft>
                          <a:spcPts val="0"/>
                        </a:spcAft>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2</a:t>
                      </a:r>
                    </a:p>
                  </a:txBody>
                  <a:tcPr marL="0" marR="0" marT="0" marB="0">
                    <a:lnL w="12700">
                      <a:solidFill>
                        <a:srgbClr val="147437"/>
                      </a:solidFill>
                    </a:lnL>
                    <a:lnR w="12700">
                      <a:solidFill>
                        <a:srgbClr val="147437"/>
                      </a:solidFill>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Ár Spás Cróga</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Comhaontú Spáis Chróga a cheapadh (obair i mbeirteanna agus obair i ngrúpa beag, plé ranga uile)</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noFill/>
                  </a:tcPr>
                </a:tc>
                <a:extLst>
                  <a:ext uri="{0D108BD9-81ED-4DB2-BD59-A6C34878D82A}">
                    <a16:rowId xmlns:a16="http://schemas.microsoft.com/office/drawing/2014/main" val="3563924854"/>
                  </a:ext>
                </a:extLst>
              </a:tr>
              <a:tr h="832506">
                <a:tc>
                  <a:txBody>
                    <a:bodyPr/>
                    <a:lstStyle/>
                    <a:p>
                      <a:pPr lvl="0" algn="l" rtl="0">
                        <a:lnSpc>
                          <a:spcPct val="100000"/>
                        </a:lnSpc>
                        <a:buNone/>
                      </a:pPr>
                      <a:r>
                        <a:rPr lang="ga" sz="1800" b="1" i="0" u="none" baseline="0">
                          <a:solidFill>
                            <a:srgbClr val="147437"/>
                          </a:solidFill>
                          <a:effectLst/>
                          <a:latin typeface="Arial" panose="020B0604020202020204" pitchFamily="34" charset="0"/>
                          <a:ea typeface="Arial" panose="020B0604020202020204" pitchFamily="34" charset="0"/>
                          <a:cs typeface="Arial" panose="020B0604020202020204" pitchFamily="34" charset="0"/>
                        </a:rPr>
                        <a:t>6-7</a:t>
                      </a:r>
                    </a:p>
                  </a:txBody>
                  <a:tcPr marL="0" marR="0" marT="0" marB="0">
                    <a:lnL w="12700">
                      <a:solidFill>
                        <a:srgbClr val="147437"/>
                      </a:solidFill>
                    </a:lnL>
                    <a:lnR w="12700">
                      <a:solidFill>
                        <a:srgbClr val="147437"/>
                      </a:solidFill>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3</a:t>
                      </a:r>
                    </a:p>
                  </a:txBody>
                  <a:tcPr marL="0" marR="0" marT="0" marB="0">
                    <a:lnL w="12700">
                      <a:solidFill>
                        <a:srgbClr val="147437"/>
                      </a:solidFill>
                    </a:lnL>
                    <a:lnR w="12700">
                      <a:solidFill>
                        <a:srgbClr val="147437"/>
                      </a:solidFill>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Ailtireacht an tsrianta</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Sonraí a bhaineann le hinstitiúidí stairiúla na hÉireann (plé ranga uile) | Tús eolais ar choincheap ailtireacht an tsrianta (ionchur an mhúinteora)</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noFill/>
                  </a:tcPr>
                </a:tc>
                <a:extLst>
                  <a:ext uri="{0D108BD9-81ED-4DB2-BD59-A6C34878D82A}">
                    <a16:rowId xmlns:a16="http://schemas.microsoft.com/office/drawing/2014/main" val="944890819"/>
                  </a:ext>
                </a:extLst>
              </a:tr>
              <a:tr h="892595">
                <a:tc>
                  <a:txBody>
                    <a:bodyPr/>
                    <a:lstStyle/>
                    <a:p>
                      <a:pPr lvl="0" algn="l" rtl="0">
                        <a:lnSpc>
                          <a:spcPct val="100000"/>
                        </a:lnSpc>
                        <a:buNone/>
                      </a:pPr>
                      <a:r>
                        <a:rPr lang="ga" sz="1800" b="1" i="0" u="none" baseline="0">
                          <a:solidFill>
                            <a:srgbClr val="147437"/>
                          </a:solidFill>
                          <a:effectLst/>
                          <a:latin typeface="Arial" panose="020B0604020202020204" pitchFamily="34" charset="0"/>
                          <a:ea typeface="Arial" panose="020B0604020202020204" pitchFamily="34" charset="0"/>
                          <a:cs typeface="Arial" panose="020B0604020202020204" pitchFamily="34" charset="0"/>
                        </a:rPr>
                        <a:t>8-10</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4</a:t>
                      </a:r>
                    </a:p>
                  </a:txBody>
                  <a:tcPr marL="0" marR="0" marT="0" marB="0">
                    <a:lnL w="12700" cap="flat" cmpd="sng" algn="ctr">
                      <a:solidFill>
                        <a:srgbClr val="147437"/>
                      </a:solidFill>
                      <a:prstDash val="solid"/>
                      <a:round/>
                      <a:headEnd type="none" w="med" len="med"/>
                      <a:tailEnd type="none" w="med" len="med"/>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Ar feadh roinnt mhaith den 20ú haois…</a:t>
                      </a:r>
                    </a:p>
                  </a:txBody>
                  <a:tcPr marL="0" marR="0" marT="0" marB="0">
                    <a:lnL w="12700" cap="flat" cmpd="sng" algn="ctr">
                      <a:solidFill>
                        <a:srgbClr val="147437"/>
                      </a:solidFill>
                      <a:prstDash val="solid"/>
                      <a:round/>
                      <a:headEnd type="none" w="med" len="med"/>
                      <a:tailEnd type="none" w="med" len="med"/>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Airteagail ábhartha ó Bhunreacht 1937 (plé ranga uile) | Saol na mban agus na bpáistí in Éirinn an 20ú haois (ionchur an mhúinteora, obair i ngrúpa beag agus plé ranga uile)</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noFill/>
                  </a:tcPr>
                </a:tc>
                <a:extLst>
                  <a:ext uri="{0D108BD9-81ED-4DB2-BD59-A6C34878D82A}">
                    <a16:rowId xmlns:a16="http://schemas.microsoft.com/office/drawing/2014/main" val="1030258074"/>
                  </a:ext>
                </a:extLst>
              </a:tr>
              <a:tr h="406337">
                <a:tc>
                  <a:txBody>
                    <a:bodyPr/>
                    <a:lstStyle/>
                    <a:p>
                      <a:pPr lvl="0" algn="l" rtl="0">
                        <a:lnSpc>
                          <a:spcPct val="100000"/>
                        </a:lnSpc>
                        <a:buNone/>
                      </a:pPr>
                      <a:r>
                        <a:rPr lang="ga" sz="1800" b="1" i="0" u="none" baseline="0">
                          <a:solidFill>
                            <a:srgbClr val="147437"/>
                          </a:solidFill>
                          <a:effectLst/>
                          <a:latin typeface="Arial" panose="020B0604020202020204" pitchFamily="34" charset="0"/>
                          <a:ea typeface="Arial" panose="020B0604020202020204" pitchFamily="34" charset="0"/>
                          <a:cs typeface="Arial" panose="020B0604020202020204" pitchFamily="34" charset="0"/>
                        </a:rPr>
                        <a:t>11</a:t>
                      </a:r>
                    </a:p>
                  </a:txBody>
                  <a:tcPr marL="0" marR="0" marT="0" marB="0">
                    <a:lnL w="12700">
                      <a:solidFill>
                        <a:srgbClr val="147437"/>
                      </a:solidFill>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a:solidFill>
                            <a:schemeClr val="tx1"/>
                          </a:solidFill>
                          <a:effectLst/>
                          <a:latin typeface="Arial" panose="020B0604020202020204" pitchFamily="34" charset="0"/>
                          <a:ea typeface="Arial" panose="020B0604020202020204" pitchFamily="34" charset="0"/>
                          <a:cs typeface="Arial" panose="020B0604020202020204" pitchFamily="34" charset="0"/>
                        </a:rPr>
                        <a:t>5</a:t>
                      </a:r>
                    </a:p>
                  </a:txBody>
                  <a:tcPr marL="0" marR="0" marT="0" marB="0">
                    <a:lnL w="12700" cap="flat" cmpd="sng" algn="ctr">
                      <a:solidFill>
                        <a:srgbClr val="147437"/>
                      </a:solidFill>
                      <a:prstDash val="solid"/>
                      <a:round/>
                      <a:headEnd type="none" w="med" len="med"/>
                      <a:tailEnd type="none" w="med" len="med"/>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en-IE" sz="18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Suí</a:t>
                      </a:r>
                      <a:r>
                        <a:rPr lang="en-I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IE" sz="18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agus</a:t>
                      </a:r>
                      <a:r>
                        <a:rPr lang="en-I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IE" sz="18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Smaoinigh</a:t>
                      </a:r>
                      <a:r>
                        <a:rPr lang="ga" sz="18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endParaRPr lang="ga" sz="1800" b="0" i="0" u="none" baseline="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147437"/>
                      </a:solidFill>
                      <a:prstDash val="solid"/>
                      <a:round/>
                      <a:headEnd type="none" w="med" len="med"/>
                      <a:tailEnd type="none" w="med" len="med"/>
                    </a:lnL>
                    <a:lnR w="12700" cap="flat" cmpd="sng" algn="ctr">
                      <a:solidFill>
                        <a:srgbClr val="147437"/>
                      </a:solidFill>
                      <a:prstDash val="solid"/>
                      <a:round/>
                      <a:headEnd type="none" w="med" len="med"/>
                      <a:tailEnd type="none" w="med" len="med"/>
                    </a:lnR>
                    <a:lnT w="12700">
                      <a:solidFill>
                        <a:srgbClr val="147437"/>
                      </a:solidFill>
                    </a:lnT>
                    <a:lnB w="12700" cap="flat" cmpd="sng" algn="ctr">
                      <a:solidFill>
                        <a:srgbClr val="147437"/>
                      </a:solidFill>
                      <a:prstDash val="solid"/>
                      <a:round/>
                      <a:headEnd type="none" w="med" len="med"/>
                      <a:tailEnd type="none" w="med" len="med"/>
                    </a:lnB>
                    <a:noFill/>
                  </a:tcPr>
                </a:tc>
                <a:tc>
                  <a:txBody>
                    <a:bodyPr/>
                    <a:lstStyle/>
                    <a:p>
                      <a:pPr marL="50800" lvl="0" algn="l" rtl="0">
                        <a:lnSpc>
                          <a:spcPct val="100000"/>
                        </a:lnSpc>
                        <a:spcBef>
                          <a:spcPts val="509"/>
                        </a:spcBef>
                        <a:spcAft>
                          <a:spcPts val="0"/>
                        </a:spcAft>
                        <a:buNone/>
                      </a:pPr>
                      <a:r>
                        <a:rPr lang="ga" sz="1800" b="0" i="0" u="none"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Machnamh (obair aonair)</a:t>
                      </a:r>
                    </a:p>
                  </a:txBody>
                  <a:tcPr marL="0" marR="0" marT="0" marB="0">
                    <a:lnL w="12700" cap="flat" cmpd="sng" algn="ctr">
                      <a:solidFill>
                        <a:srgbClr val="147437"/>
                      </a:solidFill>
                      <a:prstDash val="solid"/>
                      <a:round/>
                      <a:headEnd type="none" w="med" len="med"/>
                      <a:tailEnd type="none" w="med" len="med"/>
                    </a:lnL>
                    <a:lnR w="12700">
                      <a:solidFill>
                        <a:srgbClr val="147437"/>
                      </a:solidFill>
                    </a:lnR>
                    <a:lnT w="12700" cap="flat" cmpd="sng" algn="ctr">
                      <a:solidFill>
                        <a:srgbClr val="147437"/>
                      </a:solidFill>
                      <a:prstDash val="solid"/>
                      <a:round/>
                      <a:headEnd type="none" w="med" len="med"/>
                      <a:tailEnd type="none" w="med" len="med"/>
                    </a:lnT>
                    <a:lnB w="12700" cap="flat" cmpd="sng" algn="ctr">
                      <a:solidFill>
                        <a:srgbClr val="147437"/>
                      </a:solidFill>
                      <a:prstDash val="solid"/>
                      <a:round/>
                      <a:headEnd type="none" w="med" len="med"/>
                      <a:tailEnd type="none" w="med" len="med"/>
                    </a:lnB>
                    <a:noFill/>
                  </a:tcPr>
                </a:tc>
                <a:extLst>
                  <a:ext uri="{0D108BD9-81ED-4DB2-BD59-A6C34878D82A}">
                    <a16:rowId xmlns:a16="http://schemas.microsoft.com/office/drawing/2014/main" val="3073866266"/>
                  </a:ext>
                </a:extLst>
              </a:tr>
            </a:tbl>
          </a:graphicData>
        </a:graphic>
      </p:graphicFrame>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Tree>
    <p:extLst>
      <p:ext uri="{BB962C8B-B14F-4D97-AF65-F5344CB8AC3E}">
        <p14:creationId xmlns:p14="http://schemas.microsoft.com/office/powerpoint/2010/main" val="1672666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5BAE-D03F-098B-32D3-B566BE14DFAE}"/>
              </a:ext>
            </a:extLst>
          </p:cNvPr>
          <p:cNvSpPr>
            <a:spLocks noGrp="1"/>
          </p:cNvSpPr>
          <p:nvPr>
            <p:ph type="title"/>
          </p:nvPr>
        </p:nvSpPr>
        <p:spPr/>
        <p:txBody>
          <a:bodyPr>
            <a:normAutofit/>
          </a:bodyPr>
          <a:lstStyle/>
          <a:p>
            <a:pPr algn="l" rtl="0"/>
            <a:r>
              <a:rPr lang="ga" sz="4000" b="1" i="0" u="none" baseline="0" dirty="0">
                <a:latin typeface="Arial" panose="020B0604020202020204" pitchFamily="34" charset="0"/>
                <a:ea typeface="Arial" panose="020B0604020202020204" pitchFamily="34" charset="0"/>
                <a:cs typeface="Arial" panose="020B0604020202020204" pitchFamily="34" charset="0"/>
              </a:rPr>
              <a:t>Gníomhaíocht 1: Déileáil leis an stair</a:t>
            </a:r>
          </a:p>
        </p:txBody>
      </p:sp>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525583" cy="93061"/>
          </a:xfrm>
          <a:prstGeom prst="rect">
            <a:avLst/>
          </a:prstGeom>
        </p:spPr>
      </p:pic>
      <p:sp>
        <p:nvSpPr>
          <p:cNvPr id="8" name="TextBox 7">
            <a:extLst>
              <a:ext uri="{FF2B5EF4-FFF2-40B4-BE49-F238E27FC236}">
                <a16:creationId xmlns:a16="http://schemas.microsoft.com/office/drawing/2014/main" id="{8F75EA0E-43C8-946A-2B97-AB896C8A737C}"/>
              </a:ext>
            </a:extLst>
          </p:cNvPr>
          <p:cNvSpPr txBox="1"/>
          <p:nvPr/>
        </p:nvSpPr>
        <p:spPr>
          <a:xfrm>
            <a:off x="869206" y="3105154"/>
            <a:ext cx="2853049" cy="323165"/>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ga" sz="15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Neachtlanna Maigdiléanacha</a:t>
            </a:r>
          </a:p>
        </p:txBody>
      </p:sp>
      <p:sp>
        <p:nvSpPr>
          <p:cNvPr id="10" name="TextBox 9">
            <a:extLst>
              <a:ext uri="{FF2B5EF4-FFF2-40B4-BE49-F238E27FC236}">
                <a16:creationId xmlns:a16="http://schemas.microsoft.com/office/drawing/2014/main" id="{6F4DDE3A-E8BC-805B-8AE3-ACD9829F2436}"/>
              </a:ext>
            </a:extLst>
          </p:cNvPr>
          <p:cNvSpPr txBox="1"/>
          <p:nvPr/>
        </p:nvSpPr>
        <p:spPr>
          <a:xfrm>
            <a:off x="869206" y="3459097"/>
            <a:ext cx="10509467" cy="1015663"/>
          </a:xfrm>
          <a:prstGeom prst="rect">
            <a:avLst/>
          </a:prstGeom>
          <a:noFill/>
          <a:ln>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buClr>
                <a:srgbClr val="588937"/>
              </a:buClr>
              <a:buFont typeface="Courier New" panose="02070309020205020404" pitchFamily="49" charset="0"/>
              <a:buChar char="o"/>
            </a:pPr>
            <a:r>
              <a:rPr lang="ga" sz="1500" b="0" i="0" u="none" baseline="0" dirty="0">
                <a:effectLst/>
                <a:latin typeface="Arial" panose="020B0604020202020204" pitchFamily="34" charset="0"/>
                <a:ea typeface="Arial" panose="020B0604020202020204" pitchFamily="34" charset="0"/>
                <a:cs typeface="Arial" panose="020B0604020202020204" pitchFamily="34" charset="0"/>
              </a:rPr>
              <a:t>Do chailíní/do mhná a bhí ceaptha a bheith ‘scaoilte’, máithreacha ‘neamhphósta’ ag teacht ó árais Máithreacha agus Naíonán, iníonacha na máithreacha ‘neamhphósta’, daoine a bhí ceaptha a bheith mar ualach ar theaghlaigh nó ar an stát, daoine a ndearnadh mí-úsáid ghnéis orthu, nó a d’fhás aníos i scoileanna saothair.</a:t>
            </a:r>
          </a:p>
          <a:p>
            <a:pPr marL="285750" indent="-285750" algn="l" rtl="0">
              <a:buClr>
                <a:srgbClr val="588937"/>
              </a:buClr>
              <a:buFont typeface="Courier New" panose="02070309020205020404" pitchFamily="49" charset="0"/>
              <a:buChar char="o"/>
            </a:pPr>
            <a:r>
              <a:rPr lang="ga" sz="1500" b="0" i="0" u="none" baseline="0" dirty="0">
                <a:effectLst/>
                <a:latin typeface="Arial" panose="020B0604020202020204" pitchFamily="34" charset="0"/>
                <a:ea typeface="Arial" panose="020B0604020202020204" pitchFamily="34" charset="0"/>
                <a:cs typeface="Arial" panose="020B0604020202020204" pitchFamily="34" charset="0"/>
              </a:rPr>
              <a:t>Bhídís á reáchtáil ag oird rialta le brabús a dhéanamh, le maoiniú poiblí agus ag brath ar </a:t>
            </a:r>
            <a:r>
              <a:rPr lang="ga" sz="1500" b="0" i="0" u="none" baseline="0" dirty="0">
                <a:latin typeface="Arial" panose="020B0604020202020204" pitchFamily="34" charset="0"/>
                <a:ea typeface="Arial" panose="020B0604020202020204" pitchFamily="34" charset="0"/>
                <a:cs typeface="Arial" panose="020B0604020202020204" pitchFamily="34" charset="0"/>
              </a:rPr>
              <a:t>shaothar cailíní/ban gan phá.</a:t>
            </a:r>
          </a:p>
        </p:txBody>
      </p:sp>
      <p:sp>
        <p:nvSpPr>
          <p:cNvPr id="5" name="TextBox 4">
            <a:extLst>
              <a:ext uri="{FF2B5EF4-FFF2-40B4-BE49-F238E27FC236}">
                <a16:creationId xmlns:a16="http://schemas.microsoft.com/office/drawing/2014/main" id="{99497107-1E70-3568-F058-8C2D2219D15F}"/>
              </a:ext>
            </a:extLst>
          </p:cNvPr>
          <p:cNvSpPr txBox="1"/>
          <p:nvPr/>
        </p:nvSpPr>
        <p:spPr>
          <a:xfrm>
            <a:off x="853090" y="1461513"/>
            <a:ext cx="2538180" cy="323165"/>
          </a:xfrm>
          <a:prstGeom prst="rect">
            <a:avLst/>
          </a:prstGeom>
          <a:solidFill>
            <a:srgbClr val="92D050"/>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ga" sz="15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Scoileanna saothair</a:t>
            </a:r>
          </a:p>
        </p:txBody>
      </p:sp>
      <p:sp>
        <p:nvSpPr>
          <p:cNvPr id="13" name="TextBox 12">
            <a:extLst>
              <a:ext uri="{FF2B5EF4-FFF2-40B4-BE49-F238E27FC236}">
                <a16:creationId xmlns:a16="http://schemas.microsoft.com/office/drawing/2014/main" id="{A438228A-7338-41E4-6B98-FDBD1EEA3836}"/>
              </a:ext>
            </a:extLst>
          </p:cNvPr>
          <p:cNvSpPr txBox="1"/>
          <p:nvPr/>
        </p:nvSpPr>
        <p:spPr>
          <a:xfrm>
            <a:off x="869206" y="1823672"/>
            <a:ext cx="10509467" cy="1246495"/>
          </a:xfrm>
          <a:prstGeom prst="rect">
            <a:avLst/>
          </a:prstGeom>
          <a:noFill/>
          <a:ln>
            <a:solidFill>
              <a:srgbClr val="92D050"/>
            </a:solidFill>
          </a:ln>
        </p:spPr>
        <p:txBody>
          <a:bodyPr wrap="square">
            <a:spAutoFit/>
          </a:bodyPr>
          <a:lstStyle/>
          <a:p>
            <a:pPr marL="285750" indent="-285750" algn="l" rtl="0">
              <a:buClr>
                <a:srgbClr val="588937"/>
              </a:buClr>
              <a:buFont typeface="Courier New" panose="02070309020205020404" pitchFamily="49" charset="0"/>
              <a:buChar char="o"/>
            </a:pPr>
            <a:r>
              <a:rPr lang="ga" sz="1500" b="0" i="0" u="none" baseline="0" dirty="0">
                <a:effectLst/>
                <a:latin typeface="Arial" panose="020B0604020202020204" pitchFamily="34" charset="0"/>
                <a:ea typeface="Arial" panose="020B0604020202020204" pitchFamily="34" charset="0"/>
                <a:cs typeface="Arial" panose="020B0604020202020204" pitchFamily="34" charset="0"/>
              </a:rPr>
              <a:t>Do pháistí ‘a ndearnadh faillí orthu, ar fágadh ina ndílleachtaí iad nó a tréigeadh’, na páistí a rugadh in árais Máithreacha agus Naíonán ina measc.</a:t>
            </a:r>
          </a:p>
          <a:p>
            <a:pPr marL="285750" indent="-285750" algn="l" rtl="0">
              <a:buClr>
                <a:srgbClr val="588937"/>
              </a:buClr>
              <a:buFont typeface="Courier New" panose="02070309020205020404" pitchFamily="49" charset="0"/>
              <a:buChar char="o"/>
            </a:pPr>
            <a:r>
              <a:rPr lang="ga" sz="1500" b="0" i="0" u="none" baseline="0" dirty="0">
                <a:effectLst/>
                <a:latin typeface="Arial" panose="020B0604020202020204" pitchFamily="34" charset="0"/>
                <a:ea typeface="Arial" panose="020B0604020202020204" pitchFamily="34" charset="0"/>
                <a:cs typeface="Arial" panose="020B0604020202020204" pitchFamily="34" charset="0"/>
              </a:rPr>
              <a:t>D</a:t>
            </a:r>
            <a:r>
              <a:rPr lang="ga" sz="1500" b="0" i="0" u="none" baseline="0" dirty="0">
                <a:latin typeface="Arial" panose="020B0604020202020204" pitchFamily="34" charset="0"/>
                <a:ea typeface="Arial" panose="020B0604020202020204" pitchFamily="34" charset="0"/>
                <a:cs typeface="Arial" panose="020B0604020202020204" pitchFamily="34" charset="0"/>
              </a:rPr>
              <a:t>írithe ar threoir reiligiúnach agus ar oiliúint phraiticiúil (buachaillí – oibrithe feirme, cailíní – cailíní aimsire).</a:t>
            </a:r>
          </a:p>
          <a:p>
            <a:pPr marL="285750" indent="-285750" algn="l" rtl="0">
              <a:buClr>
                <a:srgbClr val="588937"/>
              </a:buClr>
              <a:buFont typeface="Courier New" panose="02070309020205020404" pitchFamily="49" charset="0"/>
              <a:buChar char="o"/>
            </a:pPr>
            <a:r>
              <a:rPr lang="ga" sz="1500" b="0" i="0" u="none" baseline="0" dirty="0">
                <a:latin typeface="Arial" panose="020B0604020202020204" pitchFamily="34" charset="0"/>
                <a:ea typeface="Arial" panose="020B0604020202020204" pitchFamily="34" charset="0"/>
                <a:cs typeface="Arial" panose="020B0604020202020204" pitchFamily="34" charset="0"/>
              </a:rPr>
              <a:t>Bhíodh fiontair bhrabúis, ar nós feirmeacha tráchtála, i gceist go minic ina n-úsáidtí dúshaothrú páistí.</a:t>
            </a:r>
          </a:p>
          <a:p>
            <a:pPr marL="285750" indent="-285750" algn="l" rtl="0">
              <a:buClr>
                <a:srgbClr val="588937"/>
              </a:buClr>
              <a:buFont typeface="Courier New" panose="02070309020205020404" pitchFamily="49" charset="0"/>
              <a:buChar char="o"/>
            </a:pPr>
            <a:r>
              <a:rPr lang="ga" sz="1500" b="0" i="0" u="none" baseline="0" dirty="0">
                <a:latin typeface="Arial" panose="020B0604020202020204" pitchFamily="34" charset="0"/>
                <a:ea typeface="Arial" panose="020B0604020202020204" pitchFamily="34" charset="0"/>
                <a:cs typeface="Arial" panose="020B0604020202020204" pitchFamily="34" charset="0"/>
              </a:rPr>
              <a:t>Bhídís á reáchtáil ag oird rialta; ritheadh reachtaíocht dóibh agus dhéanadh an stát cigireacht orthu, le maoiniú poiblí.</a:t>
            </a:r>
          </a:p>
        </p:txBody>
      </p:sp>
      <p:sp>
        <p:nvSpPr>
          <p:cNvPr id="6" name="TextBox 5">
            <a:extLst>
              <a:ext uri="{FF2B5EF4-FFF2-40B4-BE49-F238E27FC236}">
                <a16:creationId xmlns:a16="http://schemas.microsoft.com/office/drawing/2014/main" id="{6D02204A-5049-98D8-F751-0EBFE50A3D3F}"/>
              </a:ext>
            </a:extLst>
          </p:cNvPr>
          <p:cNvSpPr txBox="1"/>
          <p:nvPr/>
        </p:nvSpPr>
        <p:spPr>
          <a:xfrm>
            <a:off x="850639" y="4720911"/>
            <a:ext cx="3194887" cy="323165"/>
          </a:xfrm>
          <a:prstGeom prst="rect">
            <a:avLst/>
          </a:prstGeom>
          <a:solidFill>
            <a:srgbClr val="92D050"/>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ga" sz="15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Árais Máithreacha agus Naíonán</a:t>
            </a:r>
          </a:p>
        </p:txBody>
      </p:sp>
      <p:sp>
        <p:nvSpPr>
          <p:cNvPr id="14" name="TextBox 13">
            <a:extLst>
              <a:ext uri="{FF2B5EF4-FFF2-40B4-BE49-F238E27FC236}">
                <a16:creationId xmlns:a16="http://schemas.microsoft.com/office/drawing/2014/main" id="{7EA96B10-2B11-15F3-217A-8D821EA1229A}"/>
              </a:ext>
            </a:extLst>
          </p:cNvPr>
          <p:cNvSpPr txBox="1"/>
          <p:nvPr/>
        </p:nvSpPr>
        <p:spPr>
          <a:xfrm>
            <a:off x="850640" y="5074854"/>
            <a:ext cx="10509467" cy="1708160"/>
          </a:xfrm>
          <a:prstGeom prst="rect">
            <a:avLst/>
          </a:prstGeom>
          <a:noFill/>
          <a:ln>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buClr>
                <a:srgbClr val="588937"/>
              </a:buClr>
              <a:buFont typeface="Courier New" panose="02070309020205020404" pitchFamily="49" charset="0"/>
              <a:buChar char="o"/>
            </a:pPr>
            <a:r>
              <a:rPr lang="ga" sz="1500" b="0" i="0" u="none" baseline="0" dirty="0">
                <a:latin typeface="Arial" panose="020B0604020202020204" pitchFamily="34" charset="0"/>
                <a:ea typeface="Arial" panose="020B0604020202020204" pitchFamily="34" charset="0"/>
                <a:cs typeface="Arial" panose="020B0604020202020204" pitchFamily="34" charset="0"/>
              </a:rPr>
              <a:t>Do chailíní/do mhná a d’éirigh torrach lasmuigh den phósadh.</a:t>
            </a:r>
          </a:p>
          <a:p>
            <a:pPr marL="285750" indent="-285750" algn="l" rtl="0">
              <a:buClr>
                <a:srgbClr val="588937"/>
              </a:buClr>
              <a:buFont typeface="Courier New" panose="02070309020205020404" pitchFamily="49" charset="0"/>
              <a:buChar char="o"/>
            </a:pPr>
            <a:r>
              <a:rPr lang="ga" sz="1500" b="0" i="0" u="none" baseline="0" dirty="0">
                <a:latin typeface="Arial" panose="020B0604020202020204" pitchFamily="34" charset="0"/>
                <a:ea typeface="Arial" panose="020B0604020202020204" pitchFamily="34" charset="0"/>
                <a:cs typeface="Arial" panose="020B0604020202020204" pitchFamily="34" charset="0"/>
              </a:rPr>
              <a:t>Choinnítí mná ar feadh tréimhsí éagsúla tar éis don pháiste teacht ar an saol, ag déanamh obair fhisiciúil gan phá, ar nós glantacháin, cócaireachta, ag tabhairt aire do pháistí (nárbh iad a bpáistí féin i gcónaí iad). Aistríodh roinnt ban go díreach chuig/ó na Neachtlanna Maigdiléanacha. Páistí nár fhág lena máithreacha nó nach bhfuair bás sna hárais, blianta níos deireanaí in amanna, rinneadh iad a chur amach ar lóistín (a chur ar altramas), a uchtú (go dleathach/go neamhdhleathach) nó a chur chuig scoileanna saothair. </a:t>
            </a:r>
          </a:p>
          <a:p>
            <a:pPr marL="285750" indent="-285750" algn="l" rtl="0">
              <a:buClr>
                <a:srgbClr val="588937"/>
              </a:buClr>
              <a:buFont typeface="Courier New" panose="02070309020205020404" pitchFamily="49" charset="0"/>
              <a:buChar char="o"/>
            </a:pPr>
            <a:r>
              <a:rPr lang="ga" sz="1500" b="0" i="0" u="none" baseline="0" dirty="0">
                <a:latin typeface="Arial" panose="020B0604020202020204" pitchFamily="34" charset="0"/>
                <a:ea typeface="Arial" panose="020B0604020202020204" pitchFamily="34" charset="0"/>
                <a:cs typeface="Arial" panose="020B0604020202020204" pitchFamily="34" charset="0"/>
              </a:rPr>
              <a:t>Bhídís á reáchtáil ag oird rialta; ritheadh reachtaíocht dóibh agus dhéanadh an stát cigireacht orthu, le maoiniú poiblí.</a:t>
            </a:r>
          </a:p>
        </p:txBody>
      </p:sp>
      <p:sp>
        <p:nvSpPr>
          <p:cNvPr id="4" name="TextBox 3">
            <a:extLst>
              <a:ext uri="{FF2B5EF4-FFF2-40B4-BE49-F238E27FC236}">
                <a16:creationId xmlns:a16="http://schemas.microsoft.com/office/drawing/2014/main" id="{195EF916-1507-EED3-71C7-6155CECE0AEC}"/>
              </a:ext>
            </a:extLst>
          </p:cNvPr>
          <p:cNvSpPr txBox="1"/>
          <p:nvPr/>
        </p:nvSpPr>
        <p:spPr>
          <a:xfrm>
            <a:off x="3453415" y="1496129"/>
            <a:ext cx="5459676" cy="246221"/>
          </a:xfrm>
          <a:prstGeom prst="rect">
            <a:avLst/>
          </a:prstGeom>
          <a:solidFill>
            <a:srgbClr val="EBF4E9"/>
          </a:solidFill>
          <a:ln>
            <a:solidFill>
              <a:schemeClr val="accent6">
                <a:lumMod val="20000"/>
                <a:lumOff val="80000"/>
              </a:schemeClr>
            </a:solidFill>
          </a:ln>
        </p:spPr>
        <p:txBody>
          <a:bodyPr wrap="square" rtlCol="0">
            <a:spAutoFit/>
          </a:bodyPr>
          <a:lstStyle/>
          <a:p>
            <a:pPr algn="l" rtl="0"/>
            <a:r>
              <a:rPr lang="ga" sz="1000" b="0" i="0" u="none" baseline="0" dirty="0">
                <a:latin typeface="Arial" panose="020B0604020202020204" pitchFamily="34" charset="0"/>
                <a:ea typeface="Arial" panose="020B0604020202020204" pitchFamily="34" charset="0"/>
                <a:cs typeface="Arial" panose="020B0604020202020204" pitchFamily="34" charset="0"/>
              </a:rPr>
              <a:t>Tuarascáil an Choimisiúin chun iniúchadh a dhéanamh ar mhí-úsáid páistí (2009)</a:t>
            </a:r>
          </a:p>
        </p:txBody>
      </p:sp>
      <p:sp>
        <p:nvSpPr>
          <p:cNvPr id="11" name="TextBox 10">
            <a:extLst>
              <a:ext uri="{FF2B5EF4-FFF2-40B4-BE49-F238E27FC236}">
                <a16:creationId xmlns:a16="http://schemas.microsoft.com/office/drawing/2014/main" id="{BBD2F6CB-BE74-3F95-5107-D144A00D81D6}"/>
              </a:ext>
            </a:extLst>
          </p:cNvPr>
          <p:cNvSpPr txBox="1"/>
          <p:nvPr/>
        </p:nvSpPr>
        <p:spPr>
          <a:xfrm>
            <a:off x="3833091" y="3123840"/>
            <a:ext cx="7520710" cy="246221"/>
          </a:xfrm>
          <a:prstGeom prst="rect">
            <a:avLst/>
          </a:prstGeom>
          <a:solidFill>
            <a:srgbClr val="EBF4E9"/>
          </a:solidFill>
          <a:ln>
            <a:solidFill>
              <a:schemeClr val="accent6">
                <a:lumMod val="20000"/>
                <a:lumOff val="80000"/>
              </a:schemeClr>
            </a:solidFill>
          </a:ln>
        </p:spPr>
        <p:txBody>
          <a:bodyPr wrap="square" rtlCol="0">
            <a:spAutoFit/>
          </a:bodyPr>
          <a:lstStyle/>
          <a:p>
            <a:pPr algn="l" rtl="0"/>
            <a:r>
              <a:rPr lang="ga" sz="1000" b="0" i="0" u="none" baseline="0" dirty="0">
                <a:latin typeface="Arial" panose="020B0604020202020204" pitchFamily="34" charset="0"/>
                <a:ea typeface="Arial" panose="020B0604020202020204" pitchFamily="34" charset="0"/>
                <a:cs typeface="Arial" panose="020B0604020202020204" pitchFamily="34" charset="0"/>
              </a:rPr>
              <a:t>Tuarascáil </a:t>
            </a:r>
            <a:r>
              <a:rPr lang="ga" sz="1000" b="0" i="0" u="none" baseline="0" dirty="0">
                <a:solidFill>
                  <a:srgbClr val="00241A"/>
                </a:solidFill>
                <a:effectLst/>
                <a:latin typeface="Arial" panose="020B0604020202020204" pitchFamily="34" charset="0"/>
                <a:ea typeface="Arial" panose="020B0604020202020204" pitchFamily="34" charset="0"/>
                <a:cs typeface="Arial" panose="020B0604020202020204" pitchFamily="34" charset="0"/>
              </a:rPr>
              <a:t>an Choiste Idir-Rannaigh chun na fíricí a bhunú maidir le baint an Stáit leis na Neachtlanna Maigdiléanacha (2013)</a:t>
            </a:r>
            <a:endParaRPr lang="ga" sz="1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26531B6-1AD2-F050-7630-70DCC012DB47}"/>
              </a:ext>
            </a:extLst>
          </p:cNvPr>
          <p:cNvSpPr txBox="1"/>
          <p:nvPr/>
        </p:nvSpPr>
        <p:spPr>
          <a:xfrm>
            <a:off x="4146142" y="4772573"/>
            <a:ext cx="5948037" cy="246221"/>
          </a:xfrm>
          <a:prstGeom prst="rect">
            <a:avLst/>
          </a:prstGeom>
          <a:solidFill>
            <a:srgbClr val="EBF4E9"/>
          </a:solidFill>
          <a:ln>
            <a:solidFill>
              <a:schemeClr val="accent6">
                <a:lumMod val="20000"/>
                <a:lumOff val="80000"/>
              </a:schemeClr>
            </a:solidFill>
          </a:ln>
        </p:spPr>
        <p:txBody>
          <a:bodyPr wrap="square" rtlCol="0">
            <a:spAutoFit/>
          </a:bodyPr>
          <a:lstStyle/>
          <a:p>
            <a:pPr algn="l" rtl="0"/>
            <a:r>
              <a:rPr lang="ga" sz="1000" b="0" i="0" u="none" baseline="0" dirty="0">
                <a:latin typeface="Arial" panose="020B0604020202020204" pitchFamily="34" charset="0"/>
                <a:ea typeface="Arial" panose="020B0604020202020204" pitchFamily="34" charset="0"/>
                <a:cs typeface="Arial" panose="020B0604020202020204" pitchFamily="34" charset="0"/>
              </a:rPr>
              <a:t>Tuarascáil an Choimisiúin Imscrúdúcháin ar na hÁrais Máithreacha agus Naíonán (2021)</a:t>
            </a:r>
          </a:p>
        </p:txBody>
      </p:sp>
    </p:spTree>
    <p:extLst>
      <p:ext uri="{BB962C8B-B14F-4D97-AF65-F5344CB8AC3E}">
        <p14:creationId xmlns:p14="http://schemas.microsoft.com/office/powerpoint/2010/main" val="37831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4"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5BAE-D03F-098B-32D3-B566BE14DFAE}"/>
              </a:ext>
            </a:extLst>
          </p:cNvPr>
          <p:cNvSpPr>
            <a:spLocks noGrp="1"/>
          </p:cNvSpPr>
          <p:nvPr>
            <p:ph type="title"/>
          </p:nvPr>
        </p:nvSpPr>
        <p:spPr/>
        <p:txBody>
          <a:bodyPr>
            <a:normAutofit/>
          </a:bodyPr>
          <a:lstStyle/>
          <a:p>
            <a:pPr algn="l" rtl="0"/>
            <a:r>
              <a:rPr lang="ga" sz="4000" b="1" i="0" u="none" baseline="0">
                <a:latin typeface="Arial" panose="020B0604020202020204" pitchFamily="34" charset="0"/>
                <a:ea typeface="Arial" panose="020B0604020202020204" pitchFamily="34" charset="0"/>
                <a:cs typeface="Arial" panose="020B0604020202020204" pitchFamily="34" charset="0"/>
              </a:rPr>
              <a:t>Gníomhaíocht 2: Ár Spás Cróga</a:t>
            </a:r>
          </a:p>
        </p:txBody>
      </p:sp>
      <p:sp>
        <p:nvSpPr>
          <p:cNvPr id="7" name="TextBox 6">
            <a:extLst>
              <a:ext uri="{FF2B5EF4-FFF2-40B4-BE49-F238E27FC236}">
                <a16:creationId xmlns:a16="http://schemas.microsoft.com/office/drawing/2014/main" id="{21E55982-F0C8-1291-F2A5-672C25B45B9C}"/>
              </a:ext>
            </a:extLst>
          </p:cNvPr>
          <p:cNvSpPr txBox="1"/>
          <p:nvPr/>
        </p:nvSpPr>
        <p:spPr>
          <a:xfrm>
            <a:off x="864000" y="1525601"/>
            <a:ext cx="1048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ga" dirty="0">
              <a:cs typeface="Calibri"/>
            </a:endParaRPr>
          </a:p>
        </p:txBody>
      </p:sp>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
        <p:nvSpPr>
          <p:cNvPr id="3" name="TextBox 2">
            <a:extLst>
              <a:ext uri="{FF2B5EF4-FFF2-40B4-BE49-F238E27FC236}">
                <a16:creationId xmlns:a16="http://schemas.microsoft.com/office/drawing/2014/main" id="{92E48282-33D4-EC5C-5D3B-7440F41F580E}"/>
              </a:ext>
            </a:extLst>
          </p:cNvPr>
          <p:cNvSpPr txBox="1"/>
          <p:nvPr/>
        </p:nvSpPr>
        <p:spPr>
          <a:xfrm>
            <a:off x="864000" y="1548000"/>
            <a:ext cx="10464000" cy="44160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ga" dirty="0"/>
          </a:p>
        </p:txBody>
      </p:sp>
      <p:sp>
        <p:nvSpPr>
          <p:cNvPr id="24" name="Rectangle: Rounded Corners 23">
            <a:extLst>
              <a:ext uri="{FF2B5EF4-FFF2-40B4-BE49-F238E27FC236}">
                <a16:creationId xmlns:a16="http://schemas.microsoft.com/office/drawing/2014/main" id="{F4D9AFE5-C273-1D7C-544F-4A685CED0814}"/>
              </a:ext>
            </a:extLst>
          </p:cNvPr>
          <p:cNvSpPr/>
          <p:nvPr/>
        </p:nvSpPr>
        <p:spPr>
          <a:xfrm>
            <a:off x="883668" y="1894933"/>
            <a:ext cx="10463999" cy="4316397"/>
          </a:xfrm>
          <a:custGeom>
            <a:avLst/>
            <a:gdLst>
              <a:gd name="connsiteX0" fmla="*/ 0 w 10463999"/>
              <a:gd name="connsiteY0" fmla="*/ 719414 h 4316397"/>
              <a:gd name="connsiteX1" fmla="*/ 719414 w 10463999"/>
              <a:gd name="connsiteY1" fmla="*/ 0 h 4316397"/>
              <a:gd name="connsiteX2" fmla="*/ 1012732 w 10463999"/>
              <a:gd name="connsiteY2" fmla="*/ 0 h 4316397"/>
              <a:gd name="connsiteX3" fmla="*/ 1306050 w 10463999"/>
              <a:gd name="connsiteY3" fmla="*/ 0 h 4316397"/>
              <a:gd name="connsiteX4" fmla="*/ 1779872 w 10463999"/>
              <a:gd name="connsiteY4" fmla="*/ 0 h 4316397"/>
              <a:gd name="connsiteX5" fmla="*/ 2434196 w 10463999"/>
              <a:gd name="connsiteY5" fmla="*/ 0 h 4316397"/>
              <a:gd name="connsiteX6" fmla="*/ 2727515 w 10463999"/>
              <a:gd name="connsiteY6" fmla="*/ 0 h 4316397"/>
              <a:gd name="connsiteX7" fmla="*/ 3291588 w 10463999"/>
              <a:gd name="connsiteY7" fmla="*/ 0 h 4316397"/>
              <a:gd name="connsiteX8" fmla="*/ 3765409 w 10463999"/>
              <a:gd name="connsiteY8" fmla="*/ 0 h 4316397"/>
              <a:gd name="connsiteX9" fmla="*/ 4239231 w 10463999"/>
              <a:gd name="connsiteY9" fmla="*/ 0 h 4316397"/>
              <a:gd name="connsiteX10" fmla="*/ 4532549 w 10463999"/>
              <a:gd name="connsiteY10" fmla="*/ 0 h 4316397"/>
              <a:gd name="connsiteX11" fmla="*/ 4916119 w 10463999"/>
              <a:gd name="connsiteY11" fmla="*/ 0 h 4316397"/>
              <a:gd name="connsiteX12" fmla="*/ 5209437 w 10463999"/>
              <a:gd name="connsiteY12" fmla="*/ 0 h 4316397"/>
              <a:gd name="connsiteX13" fmla="*/ 5954013 w 10463999"/>
              <a:gd name="connsiteY13" fmla="*/ 0 h 4316397"/>
              <a:gd name="connsiteX14" fmla="*/ 6427835 w 10463999"/>
              <a:gd name="connsiteY14" fmla="*/ 0 h 4316397"/>
              <a:gd name="connsiteX15" fmla="*/ 6721153 w 10463999"/>
              <a:gd name="connsiteY15" fmla="*/ 0 h 4316397"/>
              <a:gd name="connsiteX16" fmla="*/ 7375478 w 10463999"/>
              <a:gd name="connsiteY16" fmla="*/ 0 h 4316397"/>
              <a:gd name="connsiteX17" fmla="*/ 7849299 w 10463999"/>
              <a:gd name="connsiteY17" fmla="*/ 0 h 4316397"/>
              <a:gd name="connsiteX18" fmla="*/ 8503624 w 10463999"/>
              <a:gd name="connsiteY18" fmla="*/ 0 h 4316397"/>
              <a:gd name="connsiteX19" fmla="*/ 8887194 w 10463999"/>
              <a:gd name="connsiteY19" fmla="*/ 0 h 4316397"/>
              <a:gd name="connsiteX20" fmla="*/ 9744585 w 10463999"/>
              <a:gd name="connsiteY20" fmla="*/ 0 h 4316397"/>
              <a:gd name="connsiteX21" fmla="*/ 10463999 w 10463999"/>
              <a:gd name="connsiteY21" fmla="*/ 719414 h 4316397"/>
              <a:gd name="connsiteX22" fmla="*/ 10463999 w 10463999"/>
              <a:gd name="connsiteY22" fmla="*/ 1352479 h 4316397"/>
              <a:gd name="connsiteX23" fmla="*/ 10463999 w 10463999"/>
              <a:gd name="connsiteY23" fmla="*/ 1899217 h 4316397"/>
              <a:gd name="connsiteX24" fmla="*/ 10463999 w 10463999"/>
              <a:gd name="connsiteY24" fmla="*/ 2388404 h 4316397"/>
              <a:gd name="connsiteX25" fmla="*/ 10463999 w 10463999"/>
              <a:gd name="connsiteY25" fmla="*/ 2877591 h 4316397"/>
              <a:gd name="connsiteX26" fmla="*/ 10463999 w 10463999"/>
              <a:gd name="connsiteY26" fmla="*/ 3596983 h 4316397"/>
              <a:gd name="connsiteX27" fmla="*/ 9744585 w 10463999"/>
              <a:gd name="connsiteY27" fmla="*/ 4316397 h 4316397"/>
              <a:gd name="connsiteX28" fmla="*/ 9090260 w 10463999"/>
              <a:gd name="connsiteY28" fmla="*/ 4316397 h 4316397"/>
              <a:gd name="connsiteX29" fmla="*/ 8435935 w 10463999"/>
              <a:gd name="connsiteY29" fmla="*/ 4316397 h 4316397"/>
              <a:gd name="connsiteX30" fmla="*/ 7962114 w 10463999"/>
              <a:gd name="connsiteY30" fmla="*/ 4316397 h 4316397"/>
              <a:gd name="connsiteX31" fmla="*/ 7488292 w 10463999"/>
              <a:gd name="connsiteY31" fmla="*/ 4316397 h 4316397"/>
              <a:gd name="connsiteX32" fmla="*/ 7104722 w 10463999"/>
              <a:gd name="connsiteY32" fmla="*/ 4316397 h 4316397"/>
              <a:gd name="connsiteX33" fmla="*/ 6540649 w 10463999"/>
              <a:gd name="connsiteY33" fmla="*/ 4316397 h 4316397"/>
              <a:gd name="connsiteX34" fmla="*/ 5796073 w 10463999"/>
              <a:gd name="connsiteY34" fmla="*/ 4316397 h 4316397"/>
              <a:gd name="connsiteX35" fmla="*/ 5502755 w 10463999"/>
              <a:gd name="connsiteY35" fmla="*/ 4316397 h 4316397"/>
              <a:gd name="connsiteX36" fmla="*/ 5209437 w 10463999"/>
              <a:gd name="connsiteY36" fmla="*/ 4316397 h 4316397"/>
              <a:gd name="connsiteX37" fmla="*/ 4825867 w 10463999"/>
              <a:gd name="connsiteY37" fmla="*/ 4316397 h 4316397"/>
              <a:gd name="connsiteX38" fmla="*/ 4442297 w 10463999"/>
              <a:gd name="connsiteY38" fmla="*/ 4316397 h 4316397"/>
              <a:gd name="connsiteX39" fmla="*/ 4058727 w 10463999"/>
              <a:gd name="connsiteY39" fmla="*/ 4316397 h 4316397"/>
              <a:gd name="connsiteX40" fmla="*/ 3675158 w 10463999"/>
              <a:gd name="connsiteY40" fmla="*/ 4316397 h 4316397"/>
              <a:gd name="connsiteX41" fmla="*/ 3020833 w 10463999"/>
              <a:gd name="connsiteY41" fmla="*/ 4316397 h 4316397"/>
              <a:gd name="connsiteX42" fmla="*/ 2637263 w 10463999"/>
              <a:gd name="connsiteY42" fmla="*/ 4316397 h 4316397"/>
              <a:gd name="connsiteX43" fmla="*/ 2163441 w 10463999"/>
              <a:gd name="connsiteY43" fmla="*/ 4316397 h 4316397"/>
              <a:gd name="connsiteX44" fmla="*/ 1509116 w 10463999"/>
              <a:gd name="connsiteY44" fmla="*/ 4316397 h 4316397"/>
              <a:gd name="connsiteX45" fmla="*/ 719414 w 10463999"/>
              <a:gd name="connsiteY45" fmla="*/ 4316397 h 4316397"/>
              <a:gd name="connsiteX46" fmla="*/ 0 w 10463999"/>
              <a:gd name="connsiteY46" fmla="*/ 3596983 h 4316397"/>
              <a:gd name="connsiteX47" fmla="*/ 0 w 10463999"/>
              <a:gd name="connsiteY47" fmla="*/ 2963918 h 4316397"/>
              <a:gd name="connsiteX48" fmla="*/ 0 w 10463999"/>
              <a:gd name="connsiteY48" fmla="*/ 2388404 h 4316397"/>
              <a:gd name="connsiteX49" fmla="*/ 0 w 10463999"/>
              <a:gd name="connsiteY49" fmla="*/ 1812890 h 4316397"/>
              <a:gd name="connsiteX50" fmla="*/ 0 w 10463999"/>
              <a:gd name="connsiteY50" fmla="*/ 719414 h 431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463999" h="4316397" extrusionOk="0">
                <a:moveTo>
                  <a:pt x="0" y="719414"/>
                </a:moveTo>
                <a:cubicBezTo>
                  <a:pt x="48911" y="279286"/>
                  <a:pt x="256956" y="-16464"/>
                  <a:pt x="719414" y="0"/>
                </a:cubicBezTo>
                <a:cubicBezTo>
                  <a:pt x="835670" y="-17378"/>
                  <a:pt x="895123" y="15695"/>
                  <a:pt x="1012732" y="0"/>
                </a:cubicBezTo>
                <a:cubicBezTo>
                  <a:pt x="1130341" y="-15695"/>
                  <a:pt x="1222447" y="10454"/>
                  <a:pt x="1306050" y="0"/>
                </a:cubicBezTo>
                <a:cubicBezTo>
                  <a:pt x="1389653" y="-10454"/>
                  <a:pt x="1548072" y="41993"/>
                  <a:pt x="1779872" y="0"/>
                </a:cubicBezTo>
                <a:cubicBezTo>
                  <a:pt x="2011672" y="-41993"/>
                  <a:pt x="2146389" y="46177"/>
                  <a:pt x="2434196" y="0"/>
                </a:cubicBezTo>
                <a:cubicBezTo>
                  <a:pt x="2722003" y="-46177"/>
                  <a:pt x="2591740" y="16788"/>
                  <a:pt x="2727515" y="0"/>
                </a:cubicBezTo>
                <a:cubicBezTo>
                  <a:pt x="2863290" y="-16788"/>
                  <a:pt x="3013779" y="30820"/>
                  <a:pt x="3291588" y="0"/>
                </a:cubicBezTo>
                <a:cubicBezTo>
                  <a:pt x="3569397" y="-30820"/>
                  <a:pt x="3573460" y="21551"/>
                  <a:pt x="3765409" y="0"/>
                </a:cubicBezTo>
                <a:cubicBezTo>
                  <a:pt x="3957358" y="-21551"/>
                  <a:pt x="4054223" y="28977"/>
                  <a:pt x="4239231" y="0"/>
                </a:cubicBezTo>
                <a:cubicBezTo>
                  <a:pt x="4424239" y="-28977"/>
                  <a:pt x="4417379" y="3392"/>
                  <a:pt x="4532549" y="0"/>
                </a:cubicBezTo>
                <a:cubicBezTo>
                  <a:pt x="4647719" y="-3392"/>
                  <a:pt x="4735120" y="9254"/>
                  <a:pt x="4916119" y="0"/>
                </a:cubicBezTo>
                <a:cubicBezTo>
                  <a:pt x="5097118" y="-9254"/>
                  <a:pt x="5126372" y="24957"/>
                  <a:pt x="5209437" y="0"/>
                </a:cubicBezTo>
                <a:cubicBezTo>
                  <a:pt x="5292502" y="-24957"/>
                  <a:pt x="5614653" y="59829"/>
                  <a:pt x="5954013" y="0"/>
                </a:cubicBezTo>
                <a:cubicBezTo>
                  <a:pt x="6293373" y="-59829"/>
                  <a:pt x="6286915" y="19130"/>
                  <a:pt x="6427835" y="0"/>
                </a:cubicBezTo>
                <a:cubicBezTo>
                  <a:pt x="6568755" y="-19130"/>
                  <a:pt x="6589815" y="22052"/>
                  <a:pt x="6721153" y="0"/>
                </a:cubicBezTo>
                <a:cubicBezTo>
                  <a:pt x="6852491" y="-22052"/>
                  <a:pt x="7212549" y="70590"/>
                  <a:pt x="7375478" y="0"/>
                </a:cubicBezTo>
                <a:cubicBezTo>
                  <a:pt x="7538408" y="-70590"/>
                  <a:pt x="7648387" y="52134"/>
                  <a:pt x="7849299" y="0"/>
                </a:cubicBezTo>
                <a:cubicBezTo>
                  <a:pt x="8050211" y="-52134"/>
                  <a:pt x="8304736" y="25645"/>
                  <a:pt x="8503624" y="0"/>
                </a:cubicBezTo>
                <a:cubicBezTo>
                  <a:pt x="8702513" y="-25645"/>
                  <a:pt x="8734658" y="6604"/>
                  <a:pt x="8887194" y="0"/>
                </a:cubicBezTo>
                <a:cubicBezTo>
                  <a:pt x="9039730" y="-6604"/>
                  <a:pt x="9519504" y="81187"/>
                  <a:pt x="9744585" y="0"/>
                </a:cubicBezTo>
                <a:cubicBezTo>
                  <a:pt x="10105180" y="30572"/>
                  <a:pt x="10407390" y="253963"/>
                  <a:pt x="10463999" y="719414"/>
                </a:cubicBezTo>
                <a:cubicBezTo>
                  <a:pt x="10483137" y="944281"/>
                  <a:pt x="10441800" y="1059902"/>
                  <a:pt x="10463999" y="1352479"/>
                </a:cubicBezTo>
                <a:cubicBezTo>
                  <a:pt x="10486198" y="1645057"/>
                  <a:pt x="10454642" y="1755815"/>
                  <a:pt x="10463999" y="1899217"/>
                </a:cubicBezTo>
                <a:cubicBezTo>
                  <a:pt x="10473356" y="2042619"/>
                  <a:pt x="10433309" y="2193826"/>
                  <a:pt x="10463999" y="2388404"/>
                </a:cubicBezTo>
                <a:cubicBezTo>
                  <a:pt x="10494689" y="2582982"/>
                  <a:pt x="10412822" y="2637795"/>
                  <a:pt x="10463999" y="2877591"/>
                </a:cubicBezTo>
                <a:cubicBezTo>
                  <a:pt x="10515176" y="3117387"/>
                  <a:pt x="10381395" y="3264418"/>
                  <a:pt x="10463999" y="3596983"/>
                </a:cubicBezTo>
                <a:cubicBezTo>
                  <a:pt x="10494910" y="4011133"/>
                  <a:pt x="10203956" y="4342760"/>
                  <a:pt x="9744585" y="4316397"/>
                </a:cubicBezTo>
                <a:cubicBezTo>
                  <a:pt x="9423034" y="4353275"/>
                  <a:pt x="9273433" y="4249235"/>
                  <a:pt x="9090260" y="4316397"/>
                </a:cubicBezTo>
                <a:cubicBezTo>
                  <a:pt x="8907088" y="4383559"/>
                  <a:pt x="8711309" y="4269069"/>
                  <a:pt x="8435935" y="4316397"/>
                </a:cubicBezTo>
                <a:cubicBezTo>
                  <a:pt x="8160561" y="4363725"/>
                  <a:pt x="8083944" y="4305224"/>
                  <a:pt x="7962114" y="4316397"/>
                </a:cubicBezTo>
                <a:cubicBezTo>
                  <a:pt x="7840284" y="4327570"/>
                  <a:pt x="7668021" y="4308476"/>
                  <a:pt x="7488292" y="4316397"/>
                </a:cubicBezTo>
                <a:cubicBezTo>
                  <a:pt x="7308563" y="4324318"/>
                  <a:pt x="7212021" y="4301517"/>
                  <a:pt x="7104722" y="4316397"/>
                </a:cubicBezTo>
                <a:cubicBezTo>
                  <a:pt x="6997423" y="4331277"/>
                  <a:pt x="6812764" y="4271953"/>
                  <a:pt x="6540649" y="4316397"/>
                </a:cubicBezTo>
                <a:cubicBezTo>
                  <a:pt x="6268534" y="4360841"/>
                  <a:pt x="5991752" y="4249721"/>
                  <a:pt x="5796073" y="4316397"/>
                </a:cubicBezTo>
                <a:cubicBezTo>
                  <a:pt x="5600394" y="4383073"/>
                  <a:pt x="5591991" y="4307542"/>
                  <a:pt x="5502755" y="4316397"/>
                </a:cubicBezTo>
                <a:cubicBezTo>
                  <a:pt x="5413519" y="4325252"/>
                  <a:pt x="5291904" y="4308112"/>
                  <a:pt x="5209437" y="4316397"/>
                </a:cubicBezTo>
                <a:cubicBezTo>
                  <a:pt x="5126970" y="4324682"/>
                  <a:pt x="4956326" y="4300533"/>
                  <a:pt x="4825867" y="4316397"/>
                </a:cubicBezTo>
                <a:cubicBezTo>
                  <a:pt x="4695408" y="4332261"/>
                  <a:pt x="4542162" y="4293925"/>
                  <a:pt x="4442297" y="4316397"/>
                </a:cubicBezTo>
                <a:cubicBezTo>
                  <a:pt x="4342432" y="4338869"/>
                  <a:pt x="4168894" y="4277823"/>
                  <a:pt x="4058727" y="4316397"/>
                </a:cubicBezTo>
                <a:cubicBezTo>
                  <a:pt x="3948560" y="4354971"/>
                  <a:pt x="3814862" y="4315931"/>
                  <a:pt x="3675158" y="4316397"/>
                </a:cubicBezTo>
                <a:cubicBezTo>
                  <a:pt x="3535454" y="4316863"/>
                  <a:pt x="3192992" y="4238516"/>
                  <a:pt x="3020833" y="4316397"/>
                </a:cubicBezTo>
                <a:cubicBezTo>
                  <a:pt x="2848674" y="4394278"/>
                  <a:pt x="2781523" y="4292789"/>
                  <a:pt x="2637263" y="4316397"/>
                </a:cubicBezTo>
                <a:cubicBezTo>
                  <a:pt x="2493003" y="4340005"/>
                  <a:pt x="2364206" y="4315182"/>
                  <a:pt x="2163441" y="4316397"/>
                </a:cubicBezTo>
                <a:cubicBezTo>
                  <a:pt x="1962676" y="4317612"/>
                  <a:pt x="1688044" y="4238666"/>
                  <a:pt x="1509116" y="4316397"/>
                </a:cubicBezTo>
                <a:cubicBezTo>
                  <a:pt x="1330188" y="4394128"/>
                  <a:pt x="1103045" y="4261780"/>
                  <a:pt x="719414" y="4316397"/>
                </a:cubicBezTo>
                <a:cubicBezTo>
                  <a:pt x="366471" y="4318594"/>
                  <a:pt x="-45378" y="3988793"/>
                  <a:pt x="0" y="3596983"/>
                </a:cubicBezTo>
                <a:cubicBezTo>
                  <a:pt x="-12284" y="3360839"/>
                  <a:pt x="46421" y="3118724"/>
                  <a:pt x="0" y="2963918"/>
                </a:cubicBezTo>
                <a:cubicBezTo>
                  <a:pt x="-46421" y="2809113"/>
                  <a:pt x="1884" y="2515024"/>
                  <a:pt x="0" y="2388404"/>
                </a:cubicBezTo>
                <a:cubicBezTo>
                  <a:pt x="-1884" y="2261784"/>
                  <a:pt x="4573" y="1974774"/>
                  <a:pt x="0" y="1812890"/>
                </a:cubicBezTo>
                <a:cubicBezTo>
                  <a:pt x="-4573" y="1651006"/>
                  <a:pt x="114514" y="1097183"/>
                  <a:pt x="0" y="719414"/>
                </a:cubicBezTo>
                <a:close/>
              </a:path>
            </a:pathLst>
          </a:custGeom>
          <a:noFill/>
          <a:ln w="38100">
            <a:solidFill>
              <a:srgbClr val="92D050"/>
            </a:solidFill>
            <a:prstDash val="dash"/>
            <a:extLst>
              <a:ext uri="{C807C97D-BFC1-408E-A445-0C87EB9F89A2}">
                <ask:lineSketchStyleProps xmlns:ask="http://schemas.microsoft.com/office/drawing/2018/sketchyshapes" sd="182505698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ga" dirty="0"/>
          </a:p>
        </p:txBody>
      </p:sp>
      <p:sp>
        <p:nvSpPr>
          <p:cNvPr id="27" name="TextBox 26">
            <a:extLst>
              <a:ext uri="{FF2B5EF4-FFF2-40B4-BE49-F238E27FC236}">
                <a16:creationId xmlns:a16="http://schemas.microsoft.com/office/drawing/2014/main" id="{8DF4E6E7-8A87-DD0A-FC8C-6BD72D9FF2AA}"/>
              </a:ext>
            </a:extLst>
          </p:cNvPr>
          <p:cNvSpPr txBox="1"/>
          <p:nvPr/>
        </p:nvSpPr>
        <p:spPr>
          <a:xfrm>
            <a:off x="7534886" y="2333879"/>
            <a:ext cx="3550350" cy="1815882"/>
          </a:xfrm>
          <a:prstGeom prst="rect">
            <a:avLst/>
          </a:prstGeom>
          <a:noFill/>
        </p:spPr>
        <p:txBody>
          <a:bodyPr wrap="square" rtlCol="0">
            <a:spAutoFit/>
          </a:bodyPr>
          <a:lstStyle/>
          <a:p>
            <a:pPr algn="l" rtl="0"/>
            <a:r>
              <a:rPr lang="ga" sz="2800" b="0" i="0" u="none" baseline="0" dirty="0"/>
              <a:t>Is féidir linn é seo a dhéanamh inár n‑áit chróga trí na rudaí seo a leanas...</a:t>
            </a:r>
          </a:p>
        </p:txBody>
      </p:sp>
      <p:pic>
        <p:nvPicPr>
          <p:cNvPr id="8" name="Picture 7" descr="A green and white poster with a person&#10;&#10;Description automatically generated">
            <a:extLst>
              <a:ext uri="{FF2B5EF4-FFF2-40B4-BE49-F238E27FC236}">
                <a16:creationId xmlns:a16="http://schemas.microsoft.com/office/drawing/2014/main" id="{C174860F-96D7-AA5A-BF22-80D095E6EF0E}"/>
              </a:ext>
            </a:extLst>
          </p:cNvPr>
          <p:cNvPicPr>
            <a:picLocks noChangeAspect="1"/>
          </p:cNvPicPr>
          <p:nvPr/>
        </p:nvPicPr>
        <p:blipFill>
          <a:blip r:embed="rId4"/>
          <a:stretch>
            <a:fillRect/>
          </a:stretch>
        </p:blipFill>
        <p:spPr>
          <a:xfrm>
            <a:off x="1140515" y="2335353"/>
            <a:ext cx="6008763" cy="3376606"/>
          </a:xfrm>
          <a:prstGeom prst="rect">
            <a:avLst/>
          </a:prstGeom>
        </p:spPr>
      </p:pic>
      <p:pic>
        <p:nvPicPr>
          <p:cNvPr id="10" name="Picture 9" descr="A cartoon of a person on a beach&#10;&#10;Description automatically generated">
            <a:extLst>
              <a:ext uri="{FF2B5EF4-FFF2-40B4-BE49-F238E27FC236}">
                <a16:creationId xmlns:a16="http://schemas.microsoft.com/office/drawing/2014/main" id="{78177F61-55EC-436F-147E-3FA59010F901}"/>
              </a:ext>
            </a:extLst>
          </p:cNvPr>
          <p:cNvPicPr>
            <a:picLocks noChangeAspect="1"/>
          </p:cNvPicPr>
          <p:nvPr/>
        </p:nvPicPr>
        <p:blipFill>
          <a:blip r:embed="rId5"/>
          <a:stretch>
            <a:fillRect/>
          </a:stretch>
        </p:blipFill>
        <p:spPr>
          <a:xfrm>
            <a:off x="1244759" y="2349936"/>
            <a:ext cx="6008763" cy="3376606"/>
          </a:xfrm>
          <a:prstGeom prst="rect">
            <a:avLst/>
          </a:prstGeom>
        </p:spPr>
      </p:pic>
      <p:pic>
        <p:nvPicPr>
          <p:cNvPr id="11" name="Picture 10" descr="A diagram of a diagram&#10;&#10;Description automatically generated">
            <a:extLst>
              <a:ext uri="{FF2B5EF4-FFF2-40B4-BE49-F238E27FC236}">
                <a16:creationId xmlns:a16="http://schemas.microsoft.com/office/drawing/2014/main" id="{FB1164B4-BA94-FD1C-8368-9D4B68C58E0C}"/>
              </a:ext>
            </a:extLst>
          </p:cNvPr>
          <p:cNvPicPr>
            <a:picLocks noChangeAspect="1"/>
          </p:cNvPicPr>
          <p:nvPr/>
        </p:nvPicPr>
        <p:blipFill>
          <a:blip r:embed="rId6"/>
          <a:stretch>
            <a:fillRect/>
          </a:stretch>
        </p:blipFill>
        <p:spPr>
          <a:xfrm>
            <a:off x="1255774" y="2335353"/>
            <a:ext cx="6008763" cy="3376606"/>
          </a:xfrm>
          <a:prstGeom prst="rect">
            <a:avLst/>
          </a:prstGeom>
        </p:spPr>
      </p:pic>
      <p:pic>
        <p:nvPicPr>
          <p:cNvPr id="12" name="Picture 11" descr="A green background with white text&#10;&#10;Description automatically generated">
            <a:extLst>
              <a:ext uri="{FF2B5EF4-FFF2-40B4-BE49-F238E27FC236}">
                <a16:creationId xmlns:a16="http://schemas.microsoft.com/office/drawing/2014/main" id="{28547F19-1853-C0A1-0277-2F6B731D3DEF}"/>
              </a:ext>
            </a:extLst>
          </p:cNvPr>
          <p:cNvPicPr>
            <a:picLocks noChangeAspect="1"/>
          </p:cNvPicPr>
          <p:nvPr/>
        </p:nvPicPr>
        <p:blipFill>
          <a:blip r:embed="rId7"/>
          <a:stretch>
            <a:fillRect/>
          </a:stretch>
        </p:blipFill>
        <p:spPr>
          <a:xfrm>
            <a:off x="1231774" y="2335353"/>
            <a:ext cx="6008763" cy="3376606"/>
          </a:xfrm>
          <a:prstGeom prst="rect">
            <a:avLst/>
          </a:prstGeom>
        </p:spPr>
      </p:pic>
      <p:pic>
        <p:nvPicPr>
          <p:cNvPr id="13" name="Picture 12" descr="A green background with a white arrow pointing to a circle&#10;&#10;Description automatically generated">
            <a:extLst>
              <a:ext uri="{FF2B5EF4-FFF2-40B4-BE49-F238E27FC236}">
                <a16:creationId xmlns:a16="http://schemas.microsoft.com/office/drawing/2014/main" id="{654C6F44-C063-A322-AF68-70312112B87D}"/>
              </a:ext>
            </a:extLst>
          </p:cNvPr>
          <p:cNvPicPr>
            <a:picLocks noChangeAspect="1"/>
          </p:cNvPicPr>
          <p:nvPr/>
        </p:nvPicPr>
        <p:blipFill>
          <a:blip r:embed="rId8"/>
          <a:stretch>
            <a:fillRect/>
          </a:stretch>
        </p:blipFill>
        <p:spPr>
          <a:xfrm>
            <a:off x="1259359" y="2333879"/>
            <a:ext cx="6008763" cy="3376606"/>
          </a:xfrm>
          <a:prstGeom prst="rect">
            <a:avLst/>
          </a:prstGeom>
        </p:spPr>
      </p:pic>
      <p:pic>
        <p:nvPicPr>
          <p:cNvPr id="14" name="Picture 13" descr="A green and white gift boxes&#10;&#10;Description automatically generated">
            <a:extLst>
              <a:ext uri="{FF2B5EF4-FFF2-40B4-BE49-F238E27FC236}">
                <a16:creationId xmlns:a16="http://schemas.microsoft.com/office/drawing/2014/main" id="{772C594E-560C-AEBD-B88E-25DCA9A82487}"/>
              </a:ext>
            </a:extLst>
          </p:cNvPr>
          <p:cNvPicPr>
            <a:picLocks noChangeAspect="1"/>
          </p:cNvPicPr>
          <p:nvPr/>
        </p:nvPicPr>
        <p:blipFill>
          <a:blip r:embed="rId9"/>
          <a:stretch>
            <a:fillRect/>
          </a:stretch>
        </p:blipFill>
        <p:spPr>
          <a:xfrm>
            <a:off x="1283359" y="2340790"/>
            <a:ext cx="6008763" cy="3376606"/>
          </a:xfrm>
          <a:prstGeom prst="rect">
            <a:avLst/>
          </a:prstGeom>
        </p:spPr>
      </p:pic>
    </p:spTree>
    <p:extLst>
      <p:ext uri="{BB962C8B-B14F-4D97-AF65-F5344CB8AC3E}">
        <p14:creationId xmlns:p14="http://schemas.microsoft.com/office/powerpoint/2010/main" val="408049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34"/>
          <p:cNvSpPr txBox="1">
            <a:spLocks noGrp="1"/>
          </p:cNvSpPr>
          <p:nvPr>
            <p:ph type="body" idx="1"/>
          </p:nvPr>
        </p:nvSpPr>
        <p:spPr>
          <a:xfrm>
            <a:off x="448390" y="613681"/>
            <a:ext cx="11556990" cy="6039978"/>
          </a:xfrm>
          <a:prstGeom prst="rect">
            <a:avLst/>
          </a:prstGeom>
          <a:noFill/>
          <a:ln>
            <a:noFill/>
          </a:ln>
        </p:spPr>
        <p:txBody>
          <a:bodyPr spcFirstLastPara="1" wrap="square" lIns="91425" tIns="46800" rIns="270000" bIns="0" anchor="t" anchorCtr="0">
            <a:normAutofit/>
          </a:bodyPr>
          <a:lstStyle/>
          <a:p>
            <a:pPr marL="0" lvl="0" indent="0" algn="l" rtl="0">
              <a:lnSpc>
                <a:spcPct val="90000"/>
              </a:lnSpc>
              <a:spcBef>
                <a:spcPts val="0"/>
              </a:spcBef>
              <a:spcAft>
                <a:spcPts val="0"/>
              </a:spcAft>
              <a:buNone/>
            </a:pPr>
            <a:r>
              <a:rPr lang="ga" sz="2400" b="1" i="0" u="none" baseline="0" dirty="0">
                <a:latin typeface="Arial" panose="020B0604020202020204" pitchFamily="34" charset="0"/>
                <a:ea typeface="Arial" panose="020B0604020202020204" pitchFamily="34" charset="0"/>
                <a:cs typeface="Arial" panose="020B0604020202020204" pitchFamily="34" charset="0"/>
              </a:rPr>
              <a:t>Má chuireann aon rud a thagann chun cinn san aonad seo isteach ort, agus má theastaíonn tacaíocht uait, tar chugam tar éis an ranga, labhair le cara nó duine fásta a bhfuil muinín agat astu, agus/nó téigh i dteagmháil le: </a:t>
            </a:r>
            <a:endParaRPr sz="2400" b="1" dirty="0">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sz="3700" dirty="0"/>
          </a:p>
          <a:p>
            <a:pPr marL="0" lvl="0" indent="0" algn="l" rtl="0">
              <a:lnSpc>
                <a:spcPct val="115000"/>
              </a:lnSpc>
              <a:spcBef>
                <a:spcPts val="1200"/>
              </a:spcBef>
              <a:spcAft>
                <a:spcPts val="0"/>
              </a:spcAft>
              <a:buClr>
                <a:schemeClr val="dk1"/>
              </a:buClr>
              <a:buSzPts val="1100"/>
              <a:buFont typeface="Arial"/>
              <a:buNone/>
            </a:pP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Adoption Rights Alliance: </a:t>
            </a: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hlinkClick r:id="rId3"/>
              </a:rPr>
              <a:t>www.facebook.com/AdoptionRightsAllianceIreland/</a:t>
            </a: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 </a:t>
            </a:r>
          </a:p>
          <a:p>
            <a:pPr marL="0" lvl="0" indent="0" algn="l" rtl="0">
              <a:lnSpc>
                <a:spcPct val="115000"/>
              </a:lnSpc>
              <a:spcBef>
                <a:spcPts val="1200"/>
              </a:spcBef>
              <a:spcAft>
                <a:spcPts val="0"/>
              </a:spcAft>
              <a:buClr>
                <a:schemeClr val="dk1"/>
              </a:buClr>
              <a:buSzPts val="1100"/>
              <a:buFont typeface="Arial"/>
              <a:buNone/>
            </a:pPr>
            <a:endParaRPr lang="ga" sz="1800" b="1" dirty="0">
              <a:solidFill>
                <a:srgbClr val="000000"/>
              </a:solidFill>
              <a:highlight>
                <a:srgbClr val="FFFFFF"/>
              </a:highlight>
              <a:latin typeface="Arial" panose="020B0604020202020204" pitchFamily="34" charset="0"/>
              <a:cs typeface="Arial" panose="020B0604020202020204" pitchFamily="34" charset="0"/>
            </a:endParaRPr>
          </a:p>
          <a:p>
            <a:pPr marL="0" lvl="0" indent="0" algn="l" rtl="0">
              <a:lnSpc>
                <a:spcPct val="115000"/>
              </a:lnSpc>
              <a:spcBef>
                <a:spcPts val="1200"/>
              </a:spcBef>
              <a:spcAft>
                <a:spcPts val="0"/>
              </a:spcAft>
              <a:buClr>
                <a:schemeClr val="dk1"/>
              </a:buClr>
              <a:buSzPts val="1100"/>
              <a:buFont typeface="Arial"/>
              <a:buNone/>
            </a:pP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Barnardos Origins, Post Adoption and Bereavement Services: </a:t>
            </a:r>
            <a:r>
              <a:rPr lang="ga" sz="1800" b="1" i="0" u="none" baseline="0" dirty="0">
                <a:latin typeface="Arial" panose="020B0604020202020204" pitchFamily="34" charset="0"/>
                <a:ea typeface="Arial" panose="020B0604020202020204" pitchFamily="34" charset="0"/>
                <a:cs typeface="Arial" panose="020B0604020202020204" pitchFamily="34" charset="0"/>
                <a:hlinkClick r:id="rId4"/>
              </a:rPr>
              <a:t>www.barnardos.ie</a:t>
            </a:r>
            <a:r>
              <a:rPr lang="ga" sz="1800" b="1" i="0" u="none" baseline="0" dirty="0">
                <a:latin typeface="Arial" panose="020B0604020202020204" pitchFamily="34" charset="0"/>
                <a:ea typeface="Arial" panose="020B0604020202020204" pitchFamily="34" charset="0"/>
                <a:cs typeface="Arial" panose="020B0604020202020204" pitchFamily="34" charset="0"/>
              </a:rPr>
              <a:t> </a:t>
            </a: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Na Samáraigh: </a:t>
            </a:r>
            <a:r>
              <a:rPr lang="ga" sz="1800" b="1" i="0" u="none" baseline="0" dirty="0">
                <a:latin typeface="Arial" panose="020B0604020202020204" pitchFamily="34" charset="0"/>
                <a:ea typeface="Arial" panose="020B0604020202020204" pitchFamily="34" charset="0"/>
                <a:cs typeface="Arial" panose="020B0604020202020204" pitchFamily="34" charset="0"/>
                <a:hlinkClick r:id="rId5"/>
              </a:rPr>
              <a:t>www.samaritans.org</a:t>
            </a:r>
            <a:r>
              <a:rPr lang="ga" sz="1800" b="1" i="0" u="none" baseline="0" dirty="0">
                <a:latin typeface="Arial" panose="020B0604020202020204" pitchFamily="34" charset="0"/>
                <a:ea typeface="Arial" panose="020B0604020202020204" pitchFamily="34" charset="0"/>
                <a:cs typeface="Arial" panose="020B0604020202020204" pitchFamily="34" charset="0"/>
              </a:rPr>
              <a:t>  </a:t>
            </a:r>
          </a:p>
          <a:p>
            <a:pPr marL="0" lvl="0" indent="0" algn="l" rtl="0">
              <a:lnSpc>
                <a:spcPct val="90000"/>
              </a:lnSpc>
              <a:spcBef>
                <a:spcPts val="0"/>
              </a:spcBef>
              <a:spcAft>
                <a:spcPts val="0"/>
              </a:spcAft>
              <a:buNone/>
            </a:pP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Guthán: 116 123</a:t>
            </a:r>
          </a:p>
          <a:p>
            <a:pPr marL="0" lvl="0" indent="0" algn="l" rtl="0">
              <a:lnSpc>
                <a:spcPct val="90000"/>
              </a:lnSpc>
              <a:spcBef>
                <a:spcPts val="0"/>
              </a:spcBef>
              <a:spcAft>
                <a:spcPts val="0"/>
              </a:spcAft>
              <a:buNone/>
            </a:pP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lang="ga" sz="1800" b="1" dirty="0">
              <a:solidFill>
                <a:srgbClr val="000000"/>
              </a:solidFill>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Childline: </a:t>
            </a: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hlinkClick r:id="rId6"/>
              </a:rPr>
              <a:t>www.childline.ie</a:t>
            </a: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  </a:t>
            </a:r>
          </a:p>
          <a:p>
            <a:pPr marL="0" lvl="0" indent="0" algn="l" rtl="0">
              <a:lnSpc>
                <a:spcPct val="90000"/>
              </a:lnSpc>
              <a:spcBef>
                <a:spcPts val="0"/>
              </a:spcBef>
              <a:spcAft>
                <a:spcPts val="0"/>
              </a:spcAft>
              <a:buNone/>
            </a:pPr>
            <a:r>
              <a:rPr lang="ga" sz="1800" b="1"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Guthán: </a:t>
            </a: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 1800 66 66 66</a:t>
            </a:r>
          </a:p>
          <a:p>
            <a:pPr marL="0" lvl="0" indent="0" algn="l" rtl="0">
              <a:lnSpc>
                <a:spcPct val="90000"/>
              </a:lnSpc>
              <a:spcBef>
                <a:spcPts val="0"/>
              </a:spcBef>
              <a:spcAft>
                <a:spcPts val="0"/>
              </a:spcAft>
              <a:buNone/>
            </a:pPr>
            <a:endParaRPr lang="ga" sz="1800" b="1" dirty="0">
              <a:solidFill>
                <a:srgbClr val="000000"/>
              </a:solidFill>
              <a:highlight>
                <a:srgbClr val="FFFFFF"/>
              </a:highlight>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endParaRPr lang="ga" sz="1800" b="1" dirty="0">
              <a:solidFill>
                <a:srgbClr val="000000"/>
              </a:solidFill>
              <a:highlight>
                <a:srgbClr val="FFFFFF"/>
              </a:highlight>
              <a:latin typeface="Arial" panose="020B0604020202020204" pitchFamily="34" charset="0"/>
              <a:cs typeface="Arial" panose="020B0604020202020204" pitchFamily="34" charset="0"/>
            </a:endParaRPr>
          </a:p>
          <a:p>
            <a:pPr marL="0" lvl="0" indent="0" algn="l" rtl="0">
              <a:lnSpc>
                <a:spcPct val="90000"/>
              </a:lnSpc>
              <a:spcBef>
                <a:spcPts val="0"/>
              </a:spcBef>
              <a:spcAft>
                <a:spcPts val="0"/>
              </a:spcAft>
              <a:buNone/>
            </a:pP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Jigsaw: </a:t>
            </a: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hlinkClick r:id="rId7"/>
              </a:rPr>
              <a:t>www.jigsaw.ie</a:t>
            </a:r>
            <a:r>
              <a:rPr lang="ga" sz="1800" b="1" i="0" u="none" baseline="0" dirty="0">
                <a:solidFill>
                  <a:srgbClr val="000000"/>
                </a:solidFill>
                <a:highlight>
                  <a:srgbClr val="FFFFFF"/>
                </a:highlight>
                <a:latin typeface="Arial" panose="020B0604020202020204" pitchFamily="34" charset="0"/>
                <a:ea typeface="Arial" panose="020B0604020202020204" pitchFamily="34" charset="0"/>
                <a:cs typeface="Arial" panose="020B0604020202020204" pitchFamily="34" charset="0"/>
              </a:rPr>
              <a:t> </a:t>
            </a:r>
          </a:p>
          <a:p>
            <a:pPr marL="0" lvl="0" indent="0" algn="l" rtl="0">
              <a:lnSpc>
                <a:spcPct val="115000"/>
              </a:lnSpc>
              <a:spcBef>
                <a:spcPts val="0"/>
              </a:spcBef>
              <a:spcAft>
                <a:spcPts val="0"/>
              </a:spcAft>
              <a:buNone/>
            </a:pPr>
            <a:endParaRPr sz="1900" b="1" dirty="0">
              <a:highlight>
                <a:srgbClr val="FFFFFF"/>
              </a:highlight>
            </a:endParaRPr>
          </a:p>
        </p:txBody>
      </p:sp>
    </p:spTree>
    <p:extLst>
      <p:ext uri="{BB962C8B-B14F-4D97-AF65-F5344CB8AC3E}">
        <p14:creationId xmlns:p14="http://schemas.microsoft.com/office/powerpoint/2010/main" val="565953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mant glas ar chúlra dubh&#10;&#10;Cur síos a gineadh go huathoibríoch">
            <a:extLst>
              <a:ext uri="{FF2B5EF4-FFF2-40B4-BE49-F238E27FC236}">
                <a16:creationId xmlns:a16="http://schemas.microsoft.com/office/drawing/2014/main" id="{4AF29986-E649-646C-12C1-83E9A6EE7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055" y="-71040"/>
            <a:ext cx="8678558" cy="3061142"/>
          </a:xfrm>
          <a:prstGeom prst="rect">
            <a:avLst/>
          </a:prstGeom>
        </p:spPr>
      </p:pic>
      <p:pic>
        <p:nvPicPr>
          <p:cNvPr id="18" name="Picture 17" descr="A black background with green text&#10;&#10;Description automatically generated">
            <a:extLst>
              <a:ext uri="{FF2B5EF4-FFF2-40B4-BE49-F238E27FC236}">
                <a16:creationId xmlns:a16="http://schemas.microsoft.com/office/drawing/2014/main" id="{8E643D2E-E1CB-BE2D-CFFF-E754182906B2}"/>
              </a:ext>
            </a:extLst>
          </p:cNvPr>
          <p:cNvPicPr>
            <a:picLocks noChangeAspect="1"/>
          </p:cNvPicPr>
          <p:nvPr/>
        </p:nvPicPr>
        <p:blipFill>
          <a:blip r:embed="rId4"/>
          <a:stretch>
            <a:fillRect/>
          </a:stretch>
        </p:blipFill>
        <p:spPr>
          <a:xfrm>
            <a:off x="913787" y="3495687"/>
            <a:ext cx="2908992" cy="2364366"/>
          </a:xfrm>
          <a:prstGeom prst="rect">
            <a:avLst/>
          </a:prstGeom>
        </p:spPr>
      </p:pic>
      <p:pic>
        <p:nvPicPr>
          <p:cNvPr id="21" name="Picture 20" descr="A black background with green dots and white text&#10;&#10;Description automatically generated">
            <a:extLst>
              <a:ext uri="{FF2B5EF4-FFF2-40B4-BE49-F238E27FC236}">
                <a16:creationId xmlns:a16="http://schemas.microsoft.com/office/drawing/2014/main" id="{B912DBC6-C95F-BFB1-EDA8-0D5EB54CFF7A}"/>
              </a:ext>
            </a:extLst>
          </p:cNvPr>
          <p:cNvPicPr>
            <a:picLocks noChangeAspect="1"/>
          </p:cNvPicPr>
          <p:nvPr/>
        </p:nvPicPr>
        <p:blipFill>
          <a:blip r:embed="rId5"/>
          <a:stretch>
            <a:fillRect/>
          </a:stretch>
        </p:blipFill>
        <p:spPr>
          <a:xfrm>
            <a:off x="4484138" y="3495687"/>
            <a:ext cx="2962819" cy="2228039"/>
          </a:xfrm>
          <a:prstGeom prst="rect">
            <a:avLst/>
          </a:prstGeom>
        </p:spPr>
      </p:pic>
      <p:pic>
        <p:nvPicPr>
          <p:cNvPr id="23" name="Picture 22" descr="A black background with white text&#10;&#10;Description automatically generated">
            <a:extLst>
              <a:ext uri="{FF2B5EF4-FFF2-40B4-BE49-F238E27FC236}">
                <a16:creationId xmlns:a16="http://schemas.microsoft.com/office/drawing/2014/main" id="{4F8EFFB1-4AD3-9DBF-3658-A5785311833A}"/>
              </a:ext>
            </a:extLst>
          </p:cNvPr>
          <p:cNvPicPr>
            <a:picLocks noChangeAspect="1"/>
          </p:cNvPicPr>
          <p:nvPr/>
        </p:nvPicPr>
        <p:blipFill>
          <a:blip r:embed="rId6"/>
          <a:stretch>
            <a:fillRect/>
          </a:stretch>
        </p:blipFill>
        <p:spPr>
          <a:xfrm>
            <a:off x="8036010" y="3434396"/>
            <a:ext cx="4118377" cy="2623406"/>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2E2C997B-03F6-42D7-8054-0F7B72A6ADA4}"/>
              </a:ext>
            </a:extLst>
          </p:cNvPr>
          <p:cNvPicPr>
            <a:picLocks noChangeAspect="1"/>
          </p:cNvPicPr>
          <p:nvPr/>
        </p:nvPicPr>
        <p:blipFill>
          <a:blip r:embed="rId7"/>
          <a:stretch>
            <a:fillRect/>
          </a:stretch>
        </p:blipFill>
        <p:spPr>
          <a:xfrm>
            <a:off x="8287819" y="6164013"/>
            <a:ext cx="3669588" cy="557777"/>
          </a:xfrm>
          <a:prstGeom prst="rect">
            <a:avLst/>
          </a:prstGeom>
        </p:spPr>
      </p:pic>
      <p:pic>
        <p:nvPicPr>
          <p:cNvPr id="26" name="Picture 25" descr="A black background with white text&#10;&#10;Description automatically generated">
            <a:extLst>
              <a:ext uri="{FF2B5EF4-FFF2-40B4-BE49-F238E27FC236}">
                <a16:creationId xmlns:a16="http://schemas.microsoft.com/office/drawing/2014/main" id="{B9FE0630-5DF6-E913-9A78-1274BA5540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6178" y="744525"/>
            <a:ext cx="3858847" cy="1474079"/>
          </a:xfrm>
          <a:prstGeom prst="rect">
            <a:avLst/>
          </a:prstGeom>
        </p:spPr>
      </p:pic>
      <p:pic>
        <p:nvPicPr>
          <p:cNvPr id="28" name="Picture 27" descr="A black and white logo&#10;&#10;Description automatically generated">
            <a:extLst>
              <a:ext uri="{FF2B5EF4-FFF2-40B4-BE49-F238E27FC236}">
                <a16:creationId xmlns:a16="http://schemas.microsoft.com/office/drawing/2014/main" id="{33ED68B1-F9E4-86A4-1C74-4BB89F6513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48888" y="111033"/>
            <a:ext cx="4536148" cy="721247"/>
          </a:xfrm>
          <a:prstGeom prst="rect">
            <a:avLst/>
          </a:prstGeom>
        </p:spPr>
      </p:pic>
      <p:pic>
        <p:nvPicPr>
          <p:cNvPr id="30" name="Picture 29" descr="A green and black logo&#10;&#10;Description automatically generated">
            <a:extLst>
              <a:ext uri="{FF2B5EF4-FFF2-40B4-BE49-F238E27FC236}">
                <a16:creationId xmlns:a16="http://schemas.microsoft.com/office/drawing/2014/main" id="{EA8FA12B-0C52-575E-EB7F-83ACC82290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833" y="2987483"/>
            <a:ext cx="2286919" cy="516145"/>
          </a:xfrm>
          <a:prstGeom prst="rect">
            <a:avLst/>
          </a:prstGeom>
        </p:spPr>
      </p:pic>
      <p:pic>
        <p:nvPicPr>
          <p:cNvPr id="32" name="Picture 31" descr="A green and black logo&#10;&#10;Description automatically generated">
            <a:extLst>
              <a:ext uri="{FF2B5EF4-FFF2-40B4-BE49-F238E27FC236}">
                <a16:creationId xmlns:a16="http://schemas.microsoft.com/office/drawing/2014/main" id="{BA770665-4067-97BE-8C6B-2FB78E14AC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4138" y="3006052"/>
            <a:ext cx="3104811" cy="516145"/>
          </a:xfrm>
          <a:prstGeom prst="rect">
            <a:avLst/>
          </a:prstGeom>
        </p:spPr>
      </p:pic>
      <p:pic>
        <p:nvPicPr>
          <p:cNvPr id="34" name="Picture 33" descr="A green rectangle with black text&#10;&#10;Description automatically generated">
            <a:extLst>
              <a:ext uri="{FF2B5EF4-FFF2-40B4-BE49-F238E27FC236}">
                <a16:creationId xmlns:a16="http://schemas.microsoft.com/office/drawing/2014/main" id="{B91ECAD0-7DAE-DF35-BBCF-7EFD7FA6DA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50308" y="2987483"/>
            <a:ext cx="3549486" cy="508204"/>
          </a:xfrm>
          <a:prstGeom prst="rect">
            <a:avLst/>
          </a:prstGeom>
        </p:spPr>
      </p:pic>
    </p:spTree>
    <p:extLst>
      <p:ext uri="{BB962C8B-B14F-4D97-AF65-F5344CB8AC3E}">
        <p14:creationId xmlns:p14="http://schemas.microsoft.com/office/powerpoint/2010/main" val="35404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E55982-F0C8-1291-F2A5-672C25B45B9C}"/>
              </a:ext>
            </a:extLst>
          </p:cNvPr>
          <p:cNvSpPr txBox="1"/>
          <p:nvPr/>
        </p:nvSpPr>
        <p:spPr>
          <a:xfrm>
            <a:off x="864000" y="1519724"/>
            <a:ext cx="1048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ga" dirty="0">
              <a:cs typeface="Calibri"/>
            </a:endParaRPr>
          </a:p>
        </p:txBody>
      </p:sp>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
        <p:nvSpPr>
          <p:cNvPr id="3" name="TextBox 2">
            <a:extLst>
              <a:ext uri="{FF2B5EF4-FFF2-40B4-BE49-F238E27FC236}">
                <a16:creationId xmlns:a16="http://schemas.microsoft.com/office/drawing/2014/main" id="{4292E1C0-7844-F16B-C465-F1ECB55B5A25}"/>
              </a:ext>
            </a:extLst>
          </p:cNvPr>
          <p:cNvSpPr txBox="1"/>
          <p:nvPr/>
        </p:nvSpPr>
        <p:spPr>
          <a:xfrm>
            <a:off x="864000" y="1519724"/>
            <a:ext cx="10417804" cy="4539704"/>
          </a:xfrm>
          <a:prstGeom prst="rect">
            <a:avLst/>
          </a:prstGeom>
          <a:noFill/>
        </p:spPr>
        <p:txBody>
          <a:bodyPr wrap="square" rtlCol="0">
            <a:spAutoFit/>
          </a:bodyPr>
          <a:lstStyle/>
          <a:p>
            <a:pPr algn="l" rtl="0"/>
            <a:r>
              <a:rPr lang="ga" sz="1600" b="0" i="0" u="none" baseline="0" dirty="0">
                <a:latin typeface="Arial" panose="020B0604020202020204" pitchFamily="34" charset="0"/>
                <a:ea typeface="Arial" panose="020B0604020202020204" pitchFamily="34" charset="0"/>
                <a:cs typeface="Arial" panose="020B0604020202020204" pitchFamily="34" charset="0"/>
              </a:rPr>
              <a:t>Is mise Mary Harney. Tá mé bródúil gur iníon mé le Margaret ‘Peggy’ Harney. … Níl mórán eolais agam faoi shaol luath mo mháthar seachas go bhfuair a máthair féin bás nuair a bhí sí 12 bhliain d’aois agus gur cuireadh chuig Scoil Saothair San Dominic ansin í, áit ar fhan sí go dtí go raibh sí 16 bliana d’aois. … Rugadh mise in [áras Máithreacha agus Naíonán] Bessborough in 1949. D’fhan mé féin agus mo mháthair le chéile san Áras Máithreacha agus Naíonán ar fad dhá bhliain go leith. … Roghnaigh mo mháthair cuid de na tascanna ba neamhoilte a dhéanamh. … ar nós naipcíní na naíonán a ní … ionas go bhféadfadh sí teacht isteach le mé a fheiceáil agus mé a phiocadh suas, de bharr nach raibh cead ag na mná dul chuig a bpáistí am ar bith sa lá. </a:t>
            </a:r>
          </a:p>
          <a:p>
            <a:pPr algn="l" rtl="0"/>
            <a:r>
              <a:rPr lang="ga" sz="1600" b="0" i="0" u="none" baseline="0" dirty="0">
                <a:latin typeface="Arial" panose="020B0604020202020204" pitchFamily="34" charset="0"/>
                <a:ea typeface="Arial" panose="020B0604020202020204" pitchFamily="34" charset="0"/>
                <a:cs typeface="Arial" panose="020B0604020202020204" pitchFamily="34" charset="0"/>
              </a:rPr>
              <a:t>Bhí triuch agus bruitíneach orm le linn dom a bheith ann, agus ní raibh mé incháilithe le gáinneáil chuig Meiriceá dá bharr. Ba ghalair theagmhálacha iad sin, agus chun páistí a thabhairt go Meiriceá, níor mhór do na páistí a bheith slán ó ghalair dá sórt. … Tugadh leathuair an chloig do mo mháthair chun mé a réiteach le tógáil uaithi. … Cuireadh ar altramas [cuireadh amach ar lóistín] mé go neamhdhleathach le lánúin scothaosta… ach rinne siad faillí orm agus is dóigh go raibh droch-chothú orm freisin, agus ghlaoigh comharsa ar na húdaráis agus tógadh ó na tuismitheoirí altrama mé in 1954. Tugadh mé chuig an teach cúirte i gCorcaigh, agus ghearr an breitheamh pianbhreith dhá bhliain déag go leith orm i Scoil Saothair an Aoire Mhaith i dTobar Rí an Domhnaigh i gCathair Chorcaí. …Cheiltí bia orainn dá sáróimis na rialacha. Cheiltí uisce orainn i gcónaí… Bhuailtí muid… Ba ansin a d’fhoghlaim mé cén chaoi leis an bhfód a sheasamh. </a:t>
            </a:r>
          </a:p>
          <a:p>
            <a:pPr algn="l" rtl="0"/>
            <a:r>
              <a:rPr lang="ga" sz="1600" b="0" i="0" u="none" baseline="0" dirty="0">
                <a:latin typeface="Arial" panose="020B0604020202020204" pitchFamily="34" charset="0"/>
                <a:ea typeface="Arial" panose="020B0604020202020204" pitchFamily="34" charset="0"/>
                <a:cs typeface="Arial" panose="020B0604020202020204" pitchFamily="34" charset="0"/>
              </a:rPr>
              <a:t>Ní haon mharthanóir mise. Bíodh is go bhfuilim beag, is oibrí tréan mé, a sheasann an fód ar mhaithe le cothrom na Féinne.  </a:t>
            </a:r>
          </a:p>
          <a:p>
            <a:endParaRPr lang="ga" sz="1700" dirty="0"/>
          </a:p>
          <a:p>
            <a:pPr algn="l" rtl="0"/>
            <a:r>
              <a:rPr lang="ga" sz="1600" b="0" i="0" u="none" baseline="0" dirty="0">
                <a:highlight>
                  <a:srgbClr val="EBF4E9"/>
                </a:highlight>
                <a:latin typeface="Arial" panose="020B0604020202020204" pitchFamily="34" charset="0"/>
                <a:ea typeface="Arial" panose="020B0604020202020204" pitchFamily="34" charset="0"/>
                <a:cs typeface="Arial" panose="020B0604020202020204" pitchFamily="34" charset="0"/>
              </a:rPr>
              <a:t>Mary Harney – Fianaise in O’Donnell, K., O’Rourke, M. agus Smith, J. 2022. </a:t>
            </a:r>
            <a:r>
              <a:rPr lang="ga" sz="1600" b="0" i="1" u="none" baseline="0" dirty="0">
                <a:highlight>
                  <a:srgbClr val="EBF4E9"/>
                </a:highlight>
                <a:latin typeface="Arial" panose="020B0604020202020204" pitchFamily="34" charset="0"/>
                <a:ea typeface="Arial" panose="020B0604020202020204" pitchFamily="34" charset="0"/>
                <a:cs typeface="Arial" panose="020B0604020202020204" pitchFamily="34" charset="0"/>
              </a:rPr>
              <a:t>Redress: Ireland’s Institutions and Transitional Justice</a:t>
            </a:r>
            <a:r>
              <a:rPr lang="ga" sz="1600" b="0" i="0" u="none" baseline="0" dirty="0">
                <a:highlight>
                  <a:srgbClr val="EBF4E9"/>
                </a:highlight>
                <a:latin typeface="Arial" panose="020B0604020202020204" pitchFamily="34" charset="0"/>
                <a:ea typeface="Arial" panose="020B0604020202020204" pitchFamily="34" charset="0"/>
                <a:cs typeface="Arial" panose="020B0604020202020204" pitchFamily="34" charset="0"/>
              </a:rPr>
              <a:t>. UCD Press: Baile Átha Cliath. lgh 3-5; Mary Harney, ráiteas finné CLANN.</a:t>
            </a:r>
          </a:p>
        </p:txBody>
      </p:sp>
      <p:sp>
        <p:nvSpPr>
          <p:cNvPr id="6" name="Title 1">
            <a:extLst>
              <a:ext uri="{FF2B5EF4-FFF2-40B4-BE49-F238E27FC236}">
                <a16:creationId xmlns:a16="http://schemas.microsoft.com/office/drawing/2014/main" id="{7C8A02F4-87A2-49B6-7971-64A071BA3608}"/>
              </a:ext>
            </a:extLst>
          </p:cNvPr>
          <p:cNvSpPr txBox="1">
            <a:spLocks/>
          </p:cNvSpPr>
          <p:nvPr/>
        </p:nvSpPr>
        <p:spPr>
          <a:xfrm>
            <a:off x="864000" y="3788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ga" sz="4000" b="1" i="0" u="none" baseline="0">
                <a:latin typeface="Arial" panose="020B0604020202020204" pitchFamily="34" charset="0"/>
                <a:ea typeface="Arial" panose="020B0604020202020204" pitchFamily="34" charset="0"/>
                <a:cs typeface="Arial" panose="020B0604020202020204" pitchFamily="34" charset="0"/>
              </a:rPr>
              <a:t>Gníomhaíocht 3: Ailtireacht an tsrianta</a:t>
            </a:r>
          </a:p>
        </p:txBody>
      </p:sp>
    </p:spTree>
    <p:extLst>
      <p:ext uri="{BB962C8B-B14F-4D97-AF65-F5344CB8AC3E}">
        <p14:creationId xmlns:p14="http://schemas.microsoft.com/office/powerpoint/2010/main" val="254539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
        <p:nvSpPr>
          <p:cNvPr id="6" name="Title 1">
            <a:extLst>
              <a:ext uri="{FF2B5EF4-FFF2-40B4-BE49-F238E27FC236}">
                <a16:creationId xmlns:a16="http://schemas.microsoft.com/office/drawing/2014/main" id="{7C8A02F4-87A2-49B6-7971-64A071BA3608}"/>
              </a:ext>
            </a:extLst>
          </p:cNvPr>
          <p:cNvSpPr txBox="1">
            <a:spLocks/>
          </p:cNvSpPr>
          <p:nvPr/>
        </p:nvSpPr>
        <p:spPr>
          <a:xfrm>
            <a:off x="863999" y="378827"/>
            <a:ext cx="111617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ga" sz="3000" b="1" i="0" u="none" baseline="0" dirty="0">
                <a:latin typeface="Arial" panose="020B0604020202020204" pitchFamily="34" charset="0"/>
                <a:ea typeface="Arial" panose="020B0604020202020204" pitchFamily="34" charset="0"/>
                <a:cs typeface="Arial" panose="020B0604020202020204" pitchFamily="34" charset="0"/>
              </a:rPr>
              <a:t>Gníomhaíocht 4: Ar feadh roinnt mhaith den 20ú haois…</a:t>
            </a:r>
          </a:p>
        </p:txBody>
      </p:sp>
      <p:sp>
        <p:nvSpPr>
          <p:cNvPr id="5" name="TextBox 4">
            <a:extLst>
              <a:ext uri="{FF2B5EF4-FFF2-40B4-BE49-F238E27FC236}">
                <a16:creationId xmlns:a16="http://schemas.microsoft.com/office/drawing/2014/main" id="{4AB56136-82AF-8ACC-8596-93CC63969D07}"/>
              </a:ext>
            </a:extLst>
          </p:cNvPr>
          <p:cNvSpPr txBox="1"/>
          <p:nvPr/>
        </p:nvSpPr>
        <p:spPr>
          <a:xfrm>
            <a:off x="864000" y="1399600"/>
            <a:ext cx="10483667" cy="4801314"/>
          </a:xfrm>
          <a:prstGeom prst="rect">
            <a:avLst/>
          </a:prstGeom>
          <a:noFill/>
        </p:spPr>
        <p:txBody>
          <a:bodyPr wrap="square" rtlCol="0">
            <a:spAutoFit/>
          </a:bodyPr>
          <a:lstStyle/>
          <a:p>
            <a:pPr algn="l" rtl="0">
              <a:buClr>
                <a:srgbClr val="588937"/>
              </a:buClr>
              <a:buSzPts val="2800"/>
            </a:pPr>
            <a:r>
              <a:rPr lang="ga" b="1" i="0" u="none" baseline="0" dirty="0">
                <a:latin typeface="Arial" panose="020B0604020202020204" pitchFamily="34" charset="0"/>
                <a:ea typeface="Arial" panose="020B0604020202020204" pitchFamily="34" charset="0"/>
                <a:cs typeface="Arial" panose="020B0604020202020204" pitchFamily="34" charset="0"/>
              </a:rPr>
              <a:t>An teaghlach, mná agus páistí i mbunreacht 1937 (</a:t>
            </a:r>
            <a:r>
              <a:rPr lang="ga" b="0" i="0" u="none" baseline="0" dirty="0">
                <a:latin typeface="Arial" panose="020B0604020202020204" pitchFamily="34" charset="0"/>
                <a:ea typeface="Arial" panose="020B0604020202020204" pitchFamily="34" charset="0"/>
                <a:cs typeface="Arial" panose="020B0604020202020204" pitchFamily="34" charset="0"/>
              </a:rPr>
              <a:t>Bunreacht na hÉireann</a:t>
            </a:r>
            <a:r>
              <a:rPr lang="ga" b="1" i="0" u="none" baseline="0" dirty="0">
                <a:latin typeface="Arial" panose="020B0604020202020204" pitchFamily="34" charset="0"/>
                <a:ea typeface="Arial" panose="020B0604020202020204" pitchFamily="34" charset="0"/>
                <a:cs typeface="Arial" panose="020B0604020202020204" pitchFamily="34" charset="0"/>
              </a:rPr>
              <a:t>)</a:t>
            </a:r>
          </a:p>
          <a:p>
            <a:pPr algn="l" rtl="0">
              <a:buClr>
                <a:srgbClr val="588937"/>
              </a:buClr>
              <a:buSzPts val="2800"/>
            </a:pPr>
            <a:endParaRPr lang="ga" sz="2000" b="1" u="sng" dirty="0">
              <a:latin typeface="Arial" panose="020B0604020202020204" pitchFamily="34" charset="0"/>
              <a:cs typeface="Arial" panose="020B0604020202020204" pitchFamily="34" charset="0"/>
            </a:endParaRPr>
          </a:p>
          <a:p>
            <a:pPr algn="l" rtl="0">
              <a:buClr>
                <a:srgbClr val="588937"/>
              </a:buClr>
              <a:buSzPts val="2800"/>
            </a:pPr>
            <a:r>
              <a:rPr lang="ga" sz="2000" b="1" i="0" u="sng" baseline="0" dirty="0">
                <a:latin typeface="Arial" panose="020B0604020202020204" pitchFamily="34" charset="0"/>
                <a:ea typeface="Arial" panose="020B0604020202020204" pitchFamily="34" charset="0"/>
                <a:cs typeface="Arial" panose="020B0604020202020204" pitchFamily="34" charset="0"/>
              </a:rPr>
              <a:t>Airteagal 41</a:t>
            </a:r>
            <a:r>
              <a:rPr lang="ga" sz="2000" b="1" i="0" u="none" baseline="0" dirty="0">
                <a:latin typeface="Arial" panose="020B0604020202020204" pitchFamily="34" charset="0"/>
                <a:ea typeface="Arial" panose="020B0604020202020204" pitchFamily="34" charset="0"/>
                <a:cs typeface="Arial" panose="020B0604020202020204" pitchFamily="34" charset="0"/>
              </a:rPr>
              <a:t> </a:t>
            </a:r>
          </a:p>
          <a:p>
            <a:pPr marL="285750" indent="-285750" algn="l" rtl="0">
              <a:buClr>
                <a:srgbClr val="588937"/>
              </a:buClr>
              <a:buSzPts val="2800"/>
              <a:buFont typeface="Arial" panose="020B0604020202020204" pitchFamily="34" charset="0"/>
              <a:buChar char="•"/>
            </a:pPr>
            <a:r>
              <a:rPr lang="ga" sz="16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rPr>
              <a:t>1.1 –</a:t>
            </a:r>
            <a:r>
              <a:rPr lang="ga" sz="1600" b="1" i="0" u="none" baseline="0" dirty="0">
                <a:solidFill>
                  <a:srgbClr val="92D050"/>
                </a:solidFill>
                <a:latin typeface="Arial" panose="020B0604020202020204" pitchFamily="34" charset="0"/>
                <a:ea typeface="Arial" panose="020B0604020202020204" pitchFamily="34" charset="0"/>
                <a:cs typeface="Arial" panose="020B0604020202020204" pitchFamily="34" charset="0"/>
              </a:rPr>
              <a:t> </a:t>
            </a:r>
            <a:r>
              <a:rPr lang="ga" sz="1600" b="0" i="0" u="none" baseline="0" dirty="0">
                <a:latin typeface="Arial" panose="020B0604020202020204" pitchFamily="34" charset="0"/>
                <a:ea typeface="Arial" panose="020B0604020202020204" pitchFamily="34" charset="0"/>
                <a:cs typeface="Arial" panose="020B0604020202020204" pitchFamily="34" charset="0"/>
              </a:rPr>
              <a:t>Admhaíonn an Stát gurb é an </a:t>
            </a:r>
            <a:r>
              <a:rPr lang="ga" sz="1600" b="1" i="0" u="none" baseline="0" dirty="0">
                <a:solidFill>
                  <a:srgbClr val="147437"/>
                </a:solidFill>
                <a:latin typeface="Arial" panose="020B0604020202020204" pitchFamily="34" charset="0"/>
                <a:ea typeface="Arial" panose="020B0604020202020204" pitchFamily="34" charset="0"/>
                <a:cs typeface="Arial" panose="020B0604020202020204" pitchFamily="34" charset="0"/>
              </a:rPr>
              <a:t>Teaghlach is buíon-aonad príomha bunaidh don chomhdhaonnacht de réir nádúir</a:t>
            </a:r>
            <a:r>
              <a:rPr lang="ga" sz="1600" b="0" i="0" u="none" baseline="0" dirty="0">
                <a:latin typeface="Arial" panose="020B0604020202020204" pitchFamily="34" charset="0"/>
                <a:ea typeface="Arial" panose="020B0604020202020204" pitchFamily="34" charset="0"/>
                <a:cs typeface="Arial" panose="020B0604020202020204" pitchFamily="34" charset="0"/>
              </a:rPr>
              <a:t>, agus </a:t>
            </a:r>
            <a:r>
              <a:rPr lang="ga" sz="1600" b="1" i="0" u="none" baseline="0" dirty="0">
                <a:solidFill>
                  <a:srgbClr val="147437"/>
                </a:solidFill>
                <a:latin typeface="Arial" panose="020B0604020202020204" pitchFamily="34" charset="0"/>
                <a:ea typeface="Arial" panose="020B0604020202020204" pitchFamily="34" charset="0"/>
                <a:cs typeface="Arial" panose="020B0604020202020204" pitchFamily="34" charset="0"/>
              </a:rPr>
              <a:t>gur foras morálta é </a:t>
            </a:r>
            <a:r>
              <a:rPr lang="ga" sz="1600" b="0" i="0" u="none" baseline="0" dirty="0">
                <a:latin typeface="Arial" panose="020B0604020202020204" pitchFamily="34" charset="0"/>
                <a:ea typeface="Arial" panose="020B0604020202020204" pitchFamily="34" charset="0"/>
                <a:cs typeface="Arial" panose="020B0604020202020204" pitchFamily="34" charset="0"/>
              </a:rPr>
              <a:t>ag a bhfuil cearta doshannta dochloíte is ársa agus is airde ná aon reacht daonna. </a:t>
            </a:r>
          </a:p>
          <a:p>
            <a:pPr marL="285750" indent="-285750" algn="l" rtl="0">
              <a:buClr>
                <a:srgbClr val="588937"/>
              </a:buClr>
              <a:buSzPts val="2800"/>
              <a:buFont typeface="Arial" panose="020B0604020202020204" pitchFamily="34" charset="0"/>
              <a:buChar char="•"/>
            </a:pPr>
            <a:r>
              <a:rPr lang="ga" sz="16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rPr>
              <a:t>1.2 –</a:t>
            </a:r>
            <a:r>
              <a:rPr lang="ga" sz="1600" b="1" i="0" u="none" baseline="0" dirty="0">
                <a:solidFill>
                  <a:srgbClr val="92D050"/>
                </a:solidFill>
                <a:latin typeface="Arial" panose="020B0604020202020204" pitchFamily="34" charset="0"/>
                <a:ea typeface="Arial" panose="020B0604020202020204" pitchFamily="34" charset="0"/>
                <a:cs typeface="Arial" panose="020B0604020202020204" pitchFamily="34" charset="0"/>
              </a:rPr>
              <a:t> </a:t>
            </a:r>
            <a:r>
              <a:rPr lang="ga" sz="1600" b="0" i="0" u="none" baseline="0" dirty="0">
                <a:latin typeface="Arial" panose="020B0604020202020204" pitchFamily="34" charset="0"/>
                <a:ea typeface="Arial" panose="020B0604020202020204" pitchFamily="34" charset="0"/>
                <a:cs typeface="Arial" panose="020B0604020202020204" pitchFamily="34" charset="0"/>
              </a:rPr>
              <a:t>Ós é an Teaghlach is </a:t>
            </a:r>
            <a:r>
              <a:rPr lang="ga" sz="1600" b="1" i="0" u="none" baseline="0" dirty="0">
                <a:solidFill>
                  <a:srgbClr val="147437"/>
                </a:solidFill>
                <a:latin typeface="Arial" panose="020B0604020202020204" pitchFamily="34" charset="0"/>
                <a:ea typeface="Arial" panose="020B0604020202020204" pitchFamily="34" charset="0"/>
                <a:cs typeface="Arial" panose="020B0604020202020204" pitchFamily="34" charset="0"/>
              </a:rPr>
              <a:t>fotha riachtanach don ord chomhdhaonnach</a:t>
            </a:r>
            <a:r>
              <a:rPr lang="ga" sz="1600" b="0" i="0" u="none" baseline="0" dirty="0">
                <a:solidFill>
                  <a:srgbClr val="588937"/>
                </a:solidFill>
                <a:latin typeface="Arial" panose="020B0604020202020204" pitchFamily="34" charset="0"/>
                <a:ea typeface="Arial" panose="020B0604020202020204" pitchFamily="34" charset="0"/>
                <a:cs typeface="Arial" panose="020B0604020202020204" pitchFamily="34" charset="0"/>
              </a:rPr>
              <a:t> </a:t>
            </a:r>
            <a:r>
              <a:rPr lang="ga" sz="1600" b="0" i="0" u="none" baseline="0" dirty="0">
                <a:latin typeface="Arial" panose="020B0604020202020204" pitchFamily="34" charset="0"/>
                <a:ea typeface="Arial" panose="020B0604020202020204" pitchFamily="34" charset="0"/>
                <a:cs typeface="Arial" panose="020B0604020202020204" pitchFamily="34" charset="0"/>
              </a:rPr>
              <a:t>agus ós éigeantach é do leas an Náisiúin agus an Stáit, ráthaíonn an Stát comhshuíomh agus údarás an Teaghlaigh a chaomhnú. </a:t>
            </a:r>
          </a:p>
          <a:p>
            <a:pPr marL="285750" indent="-285750" algn="l" rtl="0">
              <a:buClr>
                <a:srgbClr val="588937"/>
              </a:buClr>
              <a:buSzPts val="2800"/>
              <a:buFont typeface="Arial" panose="020B0604020202020204" pitchFamily="34" charset="0"/>
              <a:buChar char="•"/>
            </a:pPr>
            <a:r>
              <a:rPr lang="ga" sz="16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rPr>
              <a:t>2.1</a:t>
            </a:r>
            <a:r>
              <a:rPr lang="ga" sz="1600" b="0" i="0" u="none" baseline="0" dirty="0">
                <a:latin typeface="Arial" panose="020B0604020202020204" pitchFamily="34" charset="0"/>
                <a:ea typeface="Arial" panose="020B0604020202020204" pitchFamily="34" charset="0"/>
                <a:cs typeface="Arial" panose="020B0604020202020204" pitchFamily="34" charset="0"/>
              </a:rPr>
              <a:t> </a:t>
            </a:r>
            <a:r>
              <a:rPr lang="ga" sz="16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rPr>
              <a:t>–</a:t>
            </a:r>
            <a:r>
              <a:rPr lang="ga" sz="1600" b="1" i="0" u="none" baseline="0" dirty="0">
                <a:solidFill>
                  <a:srgbClr val="92D050"/>
                </a:solidFill>
                <a:latin typeface="Arial" panose="020B0604020202020204" pitchFamily="34" charset="0"/>
                <a:ea typeface="Arial" panose="020B0604020202020204" pitchFamily="34" charset="0"/>
                <a:cs typeface="Arial" panose="020B0604020202020204" pitchFamily="34" charset="0"/>
              </a:rPr>
              <a:t> </a:t>
            </a:r>
            <a:r>
              <a:rPr lang="ga" sz="1600" b="0" i="0" u="none" baseline="0" dirty="0">
                <a:latin typeface="Arial" panose="020B0604020202020204" pitchFamily="34" charset="0"/>
                <a:ea typeface="Arial" panose="020B0604020202020204" pitchFamily="34" charset="0"/>
                <a:cs typeface="Arial" panose="020B0604020202020204" pitchFamily="34" charset="0"/>
              </a:rPr>
              <a:t>Go sonrach, admhaíonn an Stát </a:t>
            </a:r>
            <a:r>
              <a:rPr lang="ga" sz="1600" b="1" i="0" u="none" baseline="0" dirty="0">
                <a:solidFill>
                  <a:srgbClr val="147437"/>
                </a:solidFill>
                <a:latin typeface="Arial" panose="020B0604020202020204" pitchFamily="34" charset="0"/>
                <a:ea typeface="Arial" panose="020B0604020202020204" pitchFamily="34" charset="0"/>
                <a:cs typeface="Arial" panose="020B0604020202020204" pitchFamily="34" charset="0"/>
              </a:rPr>
              <a:t>go dtugann an bhean don Stát, trína saol sa teaghlach, cúnamh nach bhféadfaí leas an phobail a ghnóthú dá éagmais</a:t>
            </a:r>
            <a:r>
              <a:rPr lang="ga" sz="1600" b="0" i="0" u="none" baseline="0" dirty="0">
                <a:latin typeface="Arial" panose="020B0604020202020204" pitchFamily="34" charset="0"/>
                <a:ea typeface="Arial" panose="020B0604020202020204" pitchFamily="34" charset="0"/>
                <a:cs typeface="Arial" panose="020B0604020202020204" pitchFamily="34" charset="0"/>
              </a:rPr>
              <a:t>. </a:t>
            </a:r>
          </a:p>
          <a:p>
            <a:pPr marL="285750" indent="-285750" algn="l" rtl="0">
              <a:buClr>
                <a:srgbClr val="588937"/>
              </a:buClr>
              <a:buSzPts val="2800"/>
              <a:buFont typeface="Arial" panose="020B0604020202020204" pitchFamily="34" charset="0"/>
              <a:buChar char="•"/>
            </a:pPr>
            <a:r>
              <a:rPr lang="ga" sz="1600" b="1" i="0" u="none" baseline="0">
                <a:solidFill>
                  <a:srgbClr val="29A94F"/>
                </a:solidFill>
                <a:latin typeface="Arial" panose="020B0604020202020204" pitchFamily="34" charset="0"/>
                <a:ea typeface="Arial" panose="020B0604020202020204" pitchFamily="34" charset="0"/>
                <a:cs typeface="Arial" panose="020B0604020202020204" pitchFamily="34" charset="0"/>
              </a:rPr>
              <a:t>2.2 –</a:t>
            </a:r>
            <a:r>
              <a:rPr lang="ga" sz="1600" b="1" i="0" u="none" baseline="0">
                <a:solidFill>
                  <a:srgbClr val="92D050"/>
                </a:solidFill>
                <a:latin typeface="Arial" panose="020B0604020202020204" pitchFamily="34" charset="0"/>
                <a:ea typeface="Arial" panose="020B0604020202020204" pitchFamily="34" charset="0"/>
                <a:cs typeface="Arial" panose="020B0604020202020204" pitchFamily="34" charset="0"/>
              </a:rPr>
              <a:t> </a:t>
            </a:r>
            <a:r>
              <a:rPr lang="ga" sz="1600" b="0" i="0" u="none" baseline="0">
                <a:latin typeface="Arial" panose="020B0604020202020204" pitchFamily="34" charset="0"/>
                <a:ea typeface="Arial" panose="020B0604020202020204" pitchFamily="34" charset="0"/>
                <a:cs typeface="Arial" panose="020B0604020202020204" pitchFamily="34" charset="0"/>
              </a:rPr>
              <a:t>Uime sin, </a:t>
            </a:r>
            <a:r>
              <a:rPr lang="ga" sz="1600" b="1" i="0" u="none" baseline="0">
                <a:solidFill>
                  <a:srgbClr val="147437"/>
                </a:solidFill>
                <a:latin typeface="Arial" panose="020B0604020202020204" pitchFamily="34" charset="0"/>
                <a:ea typeface="Arial" panose="020B0604020202020204" pitchFamily="34" charset="0"/>
                <a:cs typeface="Arial" panose="020B0604020202020204" pitchFamily="34" charset="0"/>
              </a:rPr>
              <a:t>féachfaidh an Stát lena chur in áirithe nach mbeidh ar mháithreacha clainne, de dheasca uireasa, dul le saothar agus faillí a thabhairt dá chionn sin ina ndualgais sa teaghlach</a:t>
            </a:r>
            <a:r>
              <a:rPr lang="ga" sz="1600" b="0" i="0" u="none" baseline="0">
                <a:latin typeface="Arial" panose="020B0604020202020204" pitchFamily="34" charset="0"/>
                <a:ea typeface="Arial" panose="020B0604020202020204" pitchFamily="34" charset="0"/>
                <a:cs typeface="Arial" panose="020B0604020202020204" pitchFamily="34" charset="0"/>
              </a:rPr>
              <a:t>. </a:t>
            </a:r>
          </a:p>
          <a:p>
            <a:pPr algn="l" rtl="0">
              <a:buClr>
                <a:srgbClr val="588937"/>
              </a:buClr>
              <a:buSzPts val="2800"/>
            </a:pPr>
            <a:endParaRPr lang="ga" sz="2000" b="1" u="sng" dirty="0">
              <a:latin typeface="Arial" panose="020B0604020202020204" pitchFamily="34" charset="0"/>
              <a:cs typeface="Arial" panose="020B0604020202020204" pitchFamily="34" charset="0"/>
            </a:endParaRPr>
          </a:p>
          <a:p>
            <a:pPr algn="l" rtl="0">
              <a:buClr>
                <a:srgbClr val="588937"/>
              </a:buClr>
              <a:buSzPts val="2800"/>
            </a:pPr>
            <a:r>
              <a:rPr lang="ga" sz="2000" b="1" i="0" u="sng" baseline="0" dirty="0">
                <a:latin typeface="Arial" panose="020B0604020202020204" pitchFamily="34" charset="0"/>
                <a:ea typeface="Arial" panose="020B0604020202020204" pitchFamily="34" charset="0"/>
                <a:cs typeface="Arial" panose="020B0604020202020204" pitchFamily="34" charset="0"/>
              </a:rPr>
              <a:t>Airteagal 42</a:t>
            </a:r>
          </a:p>
          <a:p>
            <a:pPr marL="285750" indent="-285750" algn="l" rtl="0">
              <a:buClr>
                <a:srgbClr val="588937"/>
              </a:buClr>
              <a:buSzPts val="2800"/>
              <a:buFont typeface="Arial" panose="020B0604020202020204" pitchFamily="34" charset="0"/>
              <a:buChar char="•"/>
            </a:pPr>
            <a:r>
              <a:rPr lang="ga" sz="1600" b="1" i="0" u="none" baseline="0" dirty="0">
                <a:solidFill>
                  <a:srgbClr val="29A94F"/>
                </a:solidFill>
                <a:latin typeface="Arial" panose="020B0604020202020204" pitchFamily="34" charset="0"/>
                <a:ea typeface="Arial" panose="020B0604020202020204" pitchFamily="34" charset="0"/>
                <a:cs typeface="Arial" panose="020B0604020202020204" pitchFamily="34" charset="0"/>
              </a:rPr>
              <a:t>5 –</a:t>
            </a:r>
            <a:r>
              <a:rPr lang="ga" sz="1600" b="1" i="0" u="none" baseline="0" dirty="0">
                <a:solidFill>
                  <a:srgbClr val="92D050"/>
                </a:solidFill>
                <a:latin typeface="Arial" panose="020B0604020202020204" pitchFamily="34" charset="0"/>
                <a:ea typeface="Arial" panose="020B0604020202020204" pitchFamily="34" charset="0"/>
                <a:cs typeface="Arial" panose="020B0604020202020204" pitchFamily="34" charset="0"/>
              </a:rPr>
              <a:t> </a:t>
            </a:r>
            <a:r>
              <a:rPr lang="ga" sz="1600" b="0" i="0" u="none" baseline="0" dirty="0">
                <a:latin typeface="Arial" panose="020B0604020202020204" pitchFamily="34" charset="0"/>
                <a:ea typeface="Arial" panose="020B0604020202020204" pitchFamily="34" charset="0"/>
                <a:cs typeface="Arial" panose="020B0604020202020204" pitchFamily="34" charset="0"/>
              </a:rPr>
              <a:t> I gcásanna neamhchoiteanna nuair a tharlaíonn, </a:t>
            </a:r>
            <a:r>
              <a:rPr lang="ga" sz="1600" b="1" i="0" u="none" baseline="0" dirty="0">
                <a:solidFill>
                  <a:srgbClr val="147437"/>
                </a:solidFill>
                <a:latin typeface="Arial" panose="020B0604020202020204" pitchFamily="34" charset="0"/>
                <a:ea typeface="Arial" panose="020B0604020202020204" pitchFamily="34" charset="0"/>
                <a:cs typeface="Arial" panose="020B0604020202020204" pitchFamily="34" charset="0"/>
              </a:rPr>
              <a:t>ar chúiseanna corpartha nó ar chúiseanna morálta, nach ndéanaid na tuistí a ndualgais dá gclainn, ní foláir don Stát, ós é an Stát caomhnóir leasa an phobail, iarracht a dhéanamh le beart oiriúnach chun ionad na dtuistí a ghlacadh</a:t>
            </a:r>
            <a:r>
              <a:rPr lang="ga" sz="1600" b="0" i="0" u="none" baseline="0" dirty="0">
                <a:latin typeface="Arial" panose="020B0604020202020204" pitchFamily="34" charset="0"/>
                <a:ea typeface="Arial" panose="020B0604020202020204" pitchFamily="34" charset="0"/>
                <a:cs typeface="Arial" panose="020B0604020202020204" pitchFamily="34" charset="0"/>
              </a:rPr>
              <a:t>, ag féachaint go cuí i gcónaí, áfach, do chearta nádúrtha dochloíte an linbh.</a:t>
            </a:r>
          </a:p>
        </p:txBody>
      </p:sp>
    </p:spTree>
    <p:extLst>
      <p:ext uri="{BB962C8B-B14F-4D97-AF65-F5344CB8AC3E}">
        <p14:creationId xmlns:p14="http://schemas.microsoft.com/office/powerpoint/2010/main" val="2851739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ruth, cearnóg&#10;&#10;Cur síos a gineadh go huathoibríoch">
            <a:extLst>
              <a:ext uri="{FF2B5EF4-FFF2-40B4-BE49-F238E27FC236}">
                <a16:creationId xmlns:a16="http://schemas.microsoft.com/office/drawing/2014/main" id="{0D900846-6FEA-7F52-83EF-6773E9248194}"/>
              </a:ext>
            </a:extLst>
          </p:cNvPr>
          <p:cNvPicPr>
            <a:picLocks noChangeAspect="1"/>
          </p:cNvPicPr>
          <p:nvPr/>
        </p:nvPicPr>
        <p:blipFill>
          <a:blip r:embed="rId3"/>
          <a:stretch>
            <a:fillRect/>
          </a:stretch>
        </p:blipFill>
        <p:spPr>
          <a:xfrm>
            <a:off x="853090" y="1306813"/>
            <a:ext cx="10494577" cy="92787"/>
          </a:xfrm>
          <a:prstGeom prst="rect">
            <a:avLst/>
          </a:prstGeom>
        </p:spPr>
      </p:pic>
      <p:sp>
        <p:nvSpPr>
          <p:cNvPr id="6" name="Title 1">
            <a:extLst>
              <a:ext uri="{FF2B5EF4-FFF2-40B4-BE49-F238E27FC236}">
                <a16:creationId xmlns:a16="http://schemas.microsoft.com/office/drawing/2014/main" id="{7C8A02F4-87A2-49B6-7971-64A071BA3608}"/>
              </a:ext>
            </a:extLst>
          </p:cNvPr>
          <p:cNvSpPr txBox="1">
            <a:spLocks/>
          </p:cNvSpPr>
          <p:nvPr/>
        </p:nvSpPr>
        <p:spPr>
          <a:xfrm>
            <a:off x="864000" y="3788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ga" sz="3000" b="1" i="0" u="none" baseline="0" dirty="0">
                <a:latin typeface="Arial" panose="020B0604020202020204" pitchFamily="34" charset="0"/>
                <a:ea typeface="Arial" panose="020B0604020202020204" pitchFamily="34" charset="0"/>
                <a:cs typeface="Arial" panose="020B0604020202020204" pitchFamily="34" charset="0"/>
              </a:rPr>
              <a:t>Gníomhaíocht 4: Ar feadh roinnt mhaith den 20ú haois…</a:t>
            </a:r>
          </a:p>
        </p:txBody>
      </p:sp>
      <p:sp>
        <p:nvSpPr>
          <p:cNvPr id="2" name="TextBox 1">
            <a:extLst>
              <a:ext uri="{FF2B5EF4-FFF2-40B4-BE49-F238E27FC236}">
                <a16:creationId xmlns:a16="http://schemas.microsoft.com/office/drawing/2014/main" id="{DBE8D407-52E5-9467-DD2A-BEF34A3EC931}"/>
              </a:ext>
            </a:extLst>
          </p:cNvPr>
          <p:cNvSpPr txBox="1"/>
          <p:nvPr/>
        </p:nvSpPr>
        <p:spPr>
          <a:xfrm>
            <a:off x="906843" y="1399600"/>
            <a:ext cx="10657084" cy="5355312"/>
          </a:xfrm>
          <a:prstGeom prst="rect">
            <a:avLst/>
          </a:prstGeom>
          <a:noFill/>
        </p:spPr>
        <p:txBody>
          <a:bodyPr wrap="square" rtlCol="0">
            <a:spAutoFit/>
          </a:bodyPr>
          <a:lstStyle/>
          <a:p>
            <a:pPr marL="285750" indent="-285750" algn="l" rtl="0">
              <a:buClr>
                <a:srgbClr val="588937"/>
              </a:buClr>
              <a:buSzPts val="2800"/>
              <a:buFont typeface="Arial" panose="020B0604020202020204" pitchFamily="34" charset="0"/>
              <a:buChar char="•"/>
            </a:pPr>
            <a:r>
              <a:rPr lang="ga" b="0" i="0" u="none" baseline="0" dirty="0">
                <a:solidFill>
                  <a:srgbClr val="000000"/>
                </a:solidFill>
                <a:latin typeface="Arial" panose="020B0604020202020204" pitchFamily="34" charset="0"/>
                <a:ea typeface="Arial" panose="020B0604020202020204" pitchFamily="34" charset="0"/>
                <a:cs typeface="Arial" panose="020B0604020202020204" pitchFamily="34" charset="0"/>
              </a:rPr>
              <a:t>Leibhéil thar a bheith ard de chleachtadh reiligiúnach – freastal ar aifreann, oilithreachtaí, deabhóidí agus misin</a:t>
            </a:r>
            <a:endParaRPr lang="ga" dirty="0">
              <a:latin typeface="Arial" panose="020B0604020202020204" pitchFamily="34" charset="0"/>
              <a:cs typeface="Arial" panose="020B0604020202020204" pitchFamily="34" charset="0"/>
            </a:endParaRP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Béim ar an ngá le hidéil arda agus suáilce mhorálta, go háirithe i gcás mná óga</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Measadh gur peaca caidreamh collaí roimh phósadh agus adhaltranas</a:t>
            </a:r>
          </a:p>
          <a:p>
            <a:pPr marL="285750" indent="-285750" algn="l">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Ní raibh aon oideachas gnéis ann, agus bhí </a:t>
            </a:r>
            <a:r>
              <a:rPr kumimoji="0" lang="ga-IE" altLang="en-US" b="0" i="0" u="none" strike="noStrike" kern="1200" cap="none" spc="0" normalizeH="0" baseline="0" noProof="0" dirty="0">
                <a:ln>
                  <a:noFill/>
                </a:ln>
                <a:solidFill>
                  <a:srgbClr val="1F1F1F"/>
                </a:solidFill>
                <a:effectLst/>
                <a:uLnTx/>
                <a:uFillTx/>
                <a:latin typeface="Arial" panose="020B0604020202020204" pitchFamily="34" charset="0"/>
                <a:cs typeface="Arial" panose="020B0604020202020204" pitchFamily="34" charset="0"/>
              </a:rPr>
              <a:t>formhór </a:t>
            </a:r>
            <a:r>
              <a:rPr lang="ga" b="0" i="0" u="none" baseline="0" dirty="0">
                <a:latin typeface="Arial" panose="020B0604020202020204" pitchFamily="34" charset="0"/>
                <a:ea typeface="Arial" panose="020B0604020202020204" pitchFamily="34" charset="0"/>
                <a:cs typeface="Arial" panose="020B0604020202020204" pitchFamily="34" charset="0"/>
              </a:rPr>
              <a:t>na scoileanna faoi smacht na hEaglaise Caitlicí</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Bhí cosc ar bhreithrialú saorga ag an Eaglais Chaitliceach agus bhí sé in aghaidh an dlí</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Bhíothas anuas ar mhná ar saolaíodh páistí dóibh lasmuigh den phósadh (a dtugtaí ‘mná tite’ nó ‘máithreacha neamhphósta’ orthu)</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Tugadh breithiúnas ar pháistí a rugadh lasmuigh den phósadh (thugtaí ‘neamhdhlisteanach’ orthu), as ucht peacaí a máithreacha a iompar </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Glacadh le pionós corpartha</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Bhí colscaradh in aghaidh an dlí</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Cinsireacht (cosc) ar litríocht, go háirithe litríocht a bhain le gnéasacht nó le hatáirgeadh</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Ní fhéadfaí damhsaí a eagrú ach le cead ón gcléir, na Gardaí agus ó na breithiúna</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Bacainní ar mhná a bheith ar dualgas giúiré</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Bhíodh ar mhná éirí as a bpoist nuair a phós siad dá mba rud é go raibh siad ag obair sa Státseirbhís nó sa tSeirbhís Phoiblí</a:t>
            </a:r>
          </a:p>
          <a:p>
            <a:pPr marL="285750" indent="-285750" algn="l" rtl="0">
              <a:buClr>
                <a:srgbClr val="588937"/>
              </a:buClr>
              <a:buSzPts val="2800"/>
              <a:buFont typeface="Arial" panose="020B0604020202020204" pitchFamily="34" charset="0"/>
              <a:buChar char="•"/>
            </a:pPr>
            <a:r>
              <a:rPr lang="ga" b="0" i="0" u="none" baseline="0" dirty="0">
                <a:latin typeface="Arial" panose="020B0604020202020204" pitchFamily="34" charset="0"/>
                <a:ea typeface="Arial" panose="020B0604020202020204" pitchFamily="34" charset="0"/>
                <a:cs typeface="Arial" panose="020B0604020202020204" pitchFamily="34" charset="0"/>
              </a:rPr>
              <a:t>D’fhéadfadh an rialtas líon na mban a bhí ag obair i dtionscal ar bith a smachtú agus a shrianadh chun dífhostaíocht na bhfear a laghdú </a:t>
            </a:r>
          </a:p>
        </p:txBody>
      </p:sp>
    </p:spTree>
    <p:extLst>
      <p:ext uri="{BB962C8B-B14F-4D97-AF65-F5344CB8AC3E}">
        <p14:creationId xmlns:p14="http://schemas.microsoft.com/office/powerpoint/2010/main" val="4362784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1915</Words>
  <Application>Microsoft Office PowerPoint</Application>
  <PresentationFormat>Widescreen</PresentationFormat>
  <Paragraphs>137</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Courier New</vt:lpstr>
      <vt:lpstr>Lato</vt:lpstr>
      <vt:lpstr>office theme</vt:lpstr>
      <vt:lpstr>Árais Máithreacha agus Naíonán</vt:lpstr>
      <vt:lpstr>Aonad 1: Breac-chuntas</vt:lpstr>
      <vt:lpstr>Gníomhaíocht 1: Déileáil leis an stair</vt:lpstr>
      <vt:lpstr>Gníomhaíocht 2: Ár Spás Cróga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Mella Cusack</dc:creator>
  <cp:lastModifiedBy>Mella Cusack</cp:lastModifiedBy>
  <cp:revision>189</cp:revision>
  <cp:lastPrinted>2024-02-02T15:04:52Z</cp:lastPrinted>
  <dcterms:created xsi:type="dcterms:W3CDTF">2023-04-29T16:34:27Z</dcterms:created>
  <dcterms:modified xsi:type="dcterms:W3CDTF">2025-02-10T14:42:34Z</dcterms:modified>
</cp:coreProperties>
</file>