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52" r:id="rId2"/>
    <p:sldId id="353" r:id="rId3"/>
    <p:sldId id="329" r:id="rId4"/>
    <p:sldId id="272" r:id="rId5"/>
    <p:sldId id="319" r:id="rId6"/>
    <p:sldId id="308" r:id="rId7"/>
    <p:sldId id="330" r:id="rId8"/>
    <p:sldId id="338" r:id="rId9"/>
    <p:sldId id="360" r:id="rId10"/>
    <p:sldId id="351" r:id="rId11"/>
    <p:sldId id="324" r:id="rId12"/>
    <p:sldId id="366" r:id="rId13"/>
    <p:sldId id="289"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7E226C-EC9B-CA8E-A557-266832EFB949}" name="Mella Cusack" initials="MC" userId="S::mella.cusack@ncca.ie::9051645b-3606-4f0f-8d7e-3cd996bf5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437"/>
    <a:srgbClr val="92D050"/>
    <a:srgbClr val="29A94F"/>
    <a:srgbClr val="EBF4E9"/>
    <a:srgbClr val="58893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A9E77-F942-47AB-B245-74B5E3BC144A}" v="104" dt="2025-02-10T18:20:28.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7" autoAdjust="0"/>
    <p:restoredTop sz="88087" autoAdjust="0"/>
  </p:normalViewPr>
  <p:slideViewPr>
    <p:cSldViewPr snapToGrid="0">
      <p:cViewPr varScale="1">
        <p:scale>
          <a:sx n="79" d="100"/>
          <a:sy n="79" d="100"/>
        </p:scale>
        <p:origin x="228" y="48"/>
      </p:cViewPr>
      <p:guideLst/>
    </p:cSldViewPr>
  </p:slideViewPr>
  <p:notesTextViewPr>
    <p:cViewPr>
      <p:scale>
        <a:sx n="1" d="1"/>
        <a:sy n="1" d="1"/>
      </p:scale>
      <p:origin x="0" y="0"/>
    </p:cViewPr>
  </p:notesTextViewPr>
  <p:notesViewPr>
    <p:cSldViewPr snapToGrid="0">
      <p:cViewPr varScale="1">
        <p:scale>
          <a:sx n="61" d="100"/>
          <a:sy n="61" d="100"/>
        </p:scale>
        <p:origin x="2691" y="-6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a Cusack" userId="9051645b-3606-4f0f-8d7e-3cd996bf5a87" providerId="ADAL" clId="{F96A9E77-F942-47AB-B245-74B5E3BC144A}"/>
    <pc:docChg chg="custSel modSld">
      <pc:chgData name="Mella Cusack" userId="9051645b-3606-4f0f-8d7e-3cd996bf5a87" providerId="ADAL" clId="{F96A9E77-F942-47AB-B245-74B5E3BC144A}" dt="2025-02-10T18:20:28.719" v="164" actId="164"/>
      <pc:docMkLst>
        <pc:docMk/>
      </pc:docMkLst>
      <pc:sldChg chg="addSp delSp modSp mod">
        <pc:chgData name="Mella Cusack" userId="9051645b-3606-4f0f-8d7e-3cd996bf5a87" providerId="ADAL" clId="{F96A9E77-F942-47AB-B245-74B5E3BC144A}" dt="2025-02-10T18:05:47.261" v="21" actId="164"/>
        <pc:sldMkLst>
          <pc:docMk/>
          <pc:sldMk cId="2261612022" sldId="272"/>
        </pc:sldMkLst>
        <pc:spChg chg="add del mod">
          <ac:chgData name="Mella Cusack" userId="9051645b-3606-4f0f-8d7e-3cd996bf5a87" providerId="ADAL" clId="{F96A9E77-F942-47AB-B245-74B5E3BC144A}" dt="2025-02-10T18:05:27.290" v="18" actId="478"/>
          <ac:spMkLst>
            <pc:docMk/>
            <pc:sldMk cId="2261612022" sldId="272"/>
            <ac:spMk id="2" creationId="{9A1EFA85-3111-14AE-4B8F-0CE2B6DDC6A2}"/>
          </ac:spMkLst>
        </pc:spChg>
        <pc:spChg chg="mod">
          <ac:chgData name="Mella Cusack" userId="9051645b-3606-4f0f-8d7e-3cd996bf5a87" providerId="ADAL" clId="{F96A9E77-F942-47AB-B245-74B5E3BC144A}" dt="2025-02-10T18:05:47.261" v="21" actId="164"/>
          <ac:spMkLst>
            <pc:docMk/>
            <pc:sldMk cId="2261612022" sldId="272"/>
            <ac:spMk id="3" creationId="{174A563E-EC01-35E5-D194-AC3A4724C7CC}"/>
          </ac:spMkLst>
        </pc:spChg>
        <pc:spChg chg="add mod">
          <ac:chgData name="Mella Cusack" userId="9051645b-3606-4f0f-8d7e-3cd996bf5a87" providerId="ADAL" clId="{F96A9E77-F942-47AB-B245-74B5E3BC144A}" dt="2025-02-10T18:05:47.261" v="21" actId="164"/>
          <ac:spMkLst>
            <pc:docMk/>
            <pc:sldMk cId="2261612022" sldId="272"/>
            <ac:spMk id="4" creationId="{306C0B4F-84A6-7137-C976-60D971974EA5}"/>
          </ac:spMkLst>
        </pc:spChg>
        <pc:spChg chg="mod">
          <ac:chgData name="Mella Cusack" userId="9051645b-3606-4f0f-8d7e-3cd996bf5a87" providerId="ADAL" clId="{F96A9E77-F942-47AB-B245-74B5E3BC144A}" dt="2025-02-10T18:05:47.261" v="21" actId="164"/>
          <ac:spMkLst>
            <pc:docMk/>
            <pc:sldMk cId="2261612022" sldId="272"/>
            <ac:spMk id="6" creationId="{A9E17BBA-1C50-DA27-A0FF-9D1E0ECFE80F}"/>
          </ac:spMkLst>
        </pc:spChg>
        <pc:grpChg chg="add mod">
          <ac:chgData name="Mella Cusack" userId="9051645b-3606-4f0f-8d7e-3cd996bf5a87" providerId="ADAL" clId="{F96A9E77-F942-47AB-B245-74B5E3BC144A}" dt="2025-02-10T18:05:47.261" v="21" actId="164"/>
          <ac:grpSpMkLst>
            <pc:docMk/>
            <pc:sldMk cId="2261612022" sldId="272"/>
            <ac:grpSpMk id="12" creationId="{8B33FEDA-99FE-9554-CD14-284E44154D3F}"/>
          </ac:grpSpMkLst>
        </pc:grpChg>
        <pc:picChg chg="del">
          <ac:chgData name="Mella Cusack" userId="9051645b-3606-4f0f-8d7e-3cd996bf5a87" providerId="ADAL" clId="{F96A9E77-F942-47AB-B245-74B5E3BC144A}" dt="2025-02-10T18:05:19.607" v="15" actId="478"/>
          <ac:picMkLst>
            <pc:docMk/>
            <pc:sldMk cId="2261612022" sldId="272"/>
            <ac:picMk id="5" creationId="{3FBD6BB1-E641-D27B-40A3-957E506176A0}"/>
          </ac:picMkLst>
        </pc:picChg>
        <pc:picChg chg="del">
          <ac:chgData name="Mella Cusack" userId="9051645b-3606-4f0f-8d7e-3cd996bf5a87" providerId="ADAL" clId="{F96A9E77-F942-47AB-B245-74B5E3BC144A}" dt="2025-02-10T17:13:44.416" v="3" actId="478"/>
          <ac:picMkLst>
            <pc:docMk/>
            <pc:sldMk cId="2261612022" sldId="272"/>
            <ac:picMk id="8" creationId="{E29D6B07-7B4C-982E-DFC3-B902C36B86F7}"/>
          </ac:picMkLst>
        </pc:picChg>
        <pc:picChg chg="add mod">
          <ac:chgData name="Mella Cusack" userId="9051645b-3606-4f0f-8d7e-3cd996bf5a87" providerId="ADAL" clId="{F96A9E77-F942-47AB-B245-74B5E3BC144A}" dt="2025-02-10T18:05:47.261" v="21" actId="164"/>
          <ac:picMkLst>
            <pc:docMk/>
            <pc:sldMk cId="2261612022" sldId="272"/>
            <ac:picMk id="9" creationId="{54CE4476-C53E-0723-3DBA-E4AA11DE278A}"/>
          </ac:picMkLst>
        </pc:picChg>
      </pc:sldChg>
      <pc:sldChg chg="addSp delSp modSp mod">
        <pc:chgData name="Mella Cusack" userId="9051645b-3606-4f0f-8d7e-3cd996bf5a87" providerId="ADAL" clId="{F96A9E77-F942-47AB-B245-74B5E3BC144A}" dt="2025-02-10T18:20:28.719" v="164" actId="164"/>
        <pc:sldMkLst>
          <pc:docMk/>
          <pc:sldMk cId="3590950170" sldId="289"/>
        </pc:sldMkLst>
        <pc:spChg chg="mod">
          <ac:chgData name="Mella Cusack" userId="9051645b-3606-4f0f-8d7e-3cd996bf5a87" providerId="ADAL" clId="{F96A9E77-F942-47AB-B245-74B5E3BC144A}" dt="2025-02-10T18:20:28.719" v="164" actId="164"/>
          <ac:spMkLst>
            <pc:docMk/>
            <pc:sldMk cId="3590950170" sldId="289"/>
            <ac:spMk id="3" creationId="{A8FCFE72-2EB0-93F4-A3A2-2756A2FCEE26}"/>
          </ac:spMkLst>
        </pc:spChg>
        <pc:grpChg chg="add mod">
          <ac:chgData name="Mella Cusack" userId="9051645b-3606-4f0f-8d7e-3cd996bf5a87" providerId="ADAL" clId="{F96A9E77-F942-47AB-B245-74B5E3BC144A}" dt="2025-02-10T18:20:28.719" v="164" actId="164"/>
          <ac:grpSpMkLst>
            <pc:docMk/>
            <pc:sldMk cId="3590950170" sldId="289"/>
            <ac:grpSpMk id="10" creationId="{B7688294-94D6-3DB8-D823-5E062F7DFCE6}"/>
          </ac:grpSpMkLst>
        </pc:grpChg>
        <pc:grpChg chg="mod">
          <ac:chgData name="Mella Cusack" userId="9051645b-3606-4f0f-8d7e-3cd996bf5a87" providerId="ADAL" clId="{F96A9E77-F942-47AB-B245-74B5E3BC144A}" dt="2025-02-10T18:20:28.719" v="164" actId="164"/>
          <ac:grpSpMkLst>
            <pc:docMk/>
            <pc:sldMk cId="3590950170" sldId="289"/>
            <ac:grpSpMk id="25" creationId="{4D33E717-236E-859D-1970-1581AD4967C0}"/>
          </ac:grpSpMkLst>
        </pc:grpChg>
        <pc:picChg chg="del">
          <ac:chgData name="Mella Cusack" userId="9051645b-3606-4f0f-8d7e-3cd996bf5a87" providerId="ADAL" clId="{F96A9E77-F942-47AB-B245-74B5E3BC144A}" dt="2025-02-10T17:14:46.287" v="14" actId="478"/>
          <ac:picMkLst>
            <pc:docMk/>
            <pc:sldMk cId="3590950170" sldId="289"/>
            <ac:picMk id="4" creationId="{6257B684-478C-3AC3-209F-3B4302C28738}"/>
          </ac:picMkLst>
        </pc:picChg>
      </pc:sldChg>
      <pc:sldChg chg="addSp delSp modSp mod">
        <pc:chgData name="Mella Cusack" userId="9051645b-3606-4f0f-8d7e-3cd996bf5a87" providerId="ADAL" clId="{F96A9E77-F942-47AB-B245-74B5E3BC144A}" dt="2025-02-10T18:11:20.831" v="40" actId="478"/>
        <pc:sldMkLst>
          <pc:docMk/>
          <pc:sldMk cId="48449320" sldId="308"/>
        </pc:sldMkLst>
        <pc:spChg chg="del mod topLvl">
          <ac:chgData name="Mella Cusack" userId="9051645b-3606-4f0f-8d7e-3cd996bf5a87" providerId="ADAL" clId="{F96A9E77-F942-47AB-B245-74B5E3BC144A}" dt="2025-02-10T18:11:20.831" v="40" actId="478"/>
          <ac:spMkLst>
            <pc:docMk/>
            <pc:sldMk cId="48449320" sldId="308"/>
            <ac:spMk id="4" creationId="{0E139BE5-DDBF-63C4-FD08-1C1649FD1300}"/>
          </ac:spMkLst>
        </pc:spChg>
        <pc:spChg chg="mod topLvl">
          <ac:chgData name="Mella Cusack" userId="9051645b-3606-4f0f-8d7e-3cd996bf5a87" providerId="ADAL" clId="{F96A9E77-F942-47AB-B245-74B5E3BC144A}" dt="2025-02-10T18:11:20.831" v="40" actId="478"/>
          <ac:spMkLst>
            <pc:docMk/>
            <pc:sldMk cId="48449320" sldId="308"/>
            <ac:spMk id="5" creationId="{1976B893-1F8F-7D7E-BCBC-BE60ADA6CE14}"/>
          </ac:spMkLst>
        </pc:spChg>
        <pc:grpChg chg="add del mod">
          <ac:chgData name="Mella Cusack" userId="9051645b-3606-4f0f-8d7e-3cd996bf5a87" providerId="ADAL" clId="{F96A9E77-F942-47AB-B245-74B5E3BC144A}" dt="2025-02-10T18:11:20.831" v="40" actId="478"/>
          <ac:grpSpMkLst>
            <pc:docMk/>
            <pc:sldMk cId="48449320" sldId="308"/>
            <ac:grpSpMk id="2" creationId="{48BC66D7-43C6-673B-8E1F-987DF7274EA9}"/>
          </ac:grpSpMkLst>
        </pc:grpChg>
        <pc:picChg chg="del">
          <ac:chgData name="Mella Cusack" userId="9051645b-3606-4f0f-8d7e-3cd996bf5a87" providerId="ADAL" clId="{F96A9E77-F942-47AB-B245-74B5E3BC144A}" dt="2025-02-10T17:13:54.574" v="5" actId="478"/>
          <ac:picMkLst>
            <pc:docMk/>
            <pc:sldMk cId="48449320" sldId="308"/>
            <ac:picMk id="3" creationId="{BF81FAF3-5E70-7978-B498-69A0C627F950}"/>
          </ac:picMkLst>
        </pc:picChg>
        <pc:picChg chg="add mod">
          <ac:chgData name="Mella Cusack" userId="9051645b-3606-4f0f-8d7e-3cd996bf5a87" providerId="ADAL" clId="{F96A9E77-F942-47AB-B245-74B5E3BC144A}" dt="2025-02-10T18:11:15.752" v="39"/>
          <ac:picMkLst>
            <pc:docMk/>
            <pc:sldMk cId="48449320" sldId="308"/>
            <ac:picMk id="6" creationId="{1CE4CDE1-410B-FE33-7968-FF8CBEA6E7AA}"/>
          </ac:picMkLst>
        </pc:picChg>
        <pc:picChg chg="del">
          <ac:chgData name="Mella Cusack" userId="9051645b-3606-4f0f-8d7e-3cd996bf5a87" providerId="ADAL" clId="{F96A9E77-F942-47AB-B245-74B5E3BC144A}" dt="2025-02-10T18:10:58.725" v="38" actId="478"/>
          <ac:picMkLst>
            <pc:docMk/>
            <pc:sldMk cId="48449320" sldId="308"/>
            <ac:picMk id="14" creationId="{B60E36A9-1C48-C0D8-8D66-5B7BEB34C139}"/>
          </ac:picMkLst>
        </pc:picChg>
      </pc:sldChg>
      <pc:sldChg chg="addSp delSp modSp mod">
        <pc:chgData name="Mella Cusack" userId="9051645b-3606-4f0f-8d7e-3cd996bf5a87" providerId="ADAL" clId="{F96A9E77-F942-47AB-B245-74B5E3BC144A}" dt="2025-02-10T18:08:25.414" v="37" actId="164"/>
        <pc:sldMkLst>
          <pc:docMk/>
          <pc:sldMk cId="566349985" sldId="319"/>
        </pc:sldMkLst>
        <pc:spChg chg="add mod">
          <ac:chgData name="Mella Cusack" userId="9051645b-3606-4f0f-8d7e-3cd996bf5a87" providerId="ADAL" clId="{F96A9E77-F942-47AB-B245-74B5E3BC144A}" dt="2025-02-10T18:08:25.414" v="37" actId="164"/>
          <ac:spMkLst>
            <pc:docMk/>
            <pc:sldMk cId="566349985" sldId="319"/>
            <ac:spMk id="2" creationId="{FC46B3EC-ACA1-06A4-DCF2-4A7C5B5CE159}"/>
          </ac:spMkLst>
        </pc:spChg>
        <pc:spChg chg="del ord">
          <ac:chgData name="Mella Cusack" userId="9051645b-3606-4f0f-8d7e-3cd996bf5a87" providerId="ADAL" clId="{F96A9E77-F942-47AB-B245-74B5E3BC144A}" dt="2025-02-10T18:06:55.691" v="26" actId="478"/>
          <ac:spMkLst>
            <pc:docMk/>
            <pc:sldMk cId="566349985" sldId="319"/>
            <ac:spMk id="4" creationId="{D946D01B-F7D3-0DF7-6BC6-2BBF552AC691}"/>
          </ac:spMkLst>
        </pc:spChg>
        <pc:spChg chg="add del mod">
          <ac:chgData name="Mella Cusack" userId="9051645b-3606-4f0f-8d7e-3cd996bf5a87" providerId="ADAL" clId="{F96A9E77-F942-47AB-B245-74B5E3BC144A}" dt="2025-02-10T18:08:07.218" v="33" actId="478"/>
          <ac:spMkLst>
            <pc:docMk/>
            <pc:sldMk cId="566349985" sldId="319"/>
            <ac:spMk id="9" creationId="{1E10DE27-4A89-1B5D-F1F3-91E2F6D01BBA}"/>
          </ac:spMkLst>
        </pc:spChg>
        <pc:grpChg chg="add mod">
          <ac:chgData name="Mella Cusack" userId="9051645b-3606-4f0f-8d7e-3cd996bf5a87" providerId="ADAL" clId="{F96A9E77-F942-47AB-B245-74B5E3BC144A}" dt="2025-02-10T18:08:25.414" v="37" actId="164"/>
          <ac:grpSpMkLst>
            <pc:docMk/>
            <pc:sldMk cId="566349985" sldId="319"/>
            <ac:grpSpMk id="11" creationId="{0B2B6A04-286A-A5F5-4154-6E66E5AD7E3B}"/>
          </ac:grpSpMkLst>
        </pc:grpChg>
        <pc:picChg chg="del">
          <ac:chgData name="Mella Cusack" userId="9051645b-3606-4f0f-8d7e-3cd996bf5a87" providerId="ADAL" clId="{F96A9E77-F942-47AB-B245-74B5E3BC144A}" dt="2025-02-10T18:06:26.180" v="22" actId="478"/>
          <ac:picMkLst>
            <pc:docMk/>
            <pc:sldMk cId="566349985" sldId="319"/>
            <ac:picMk id="3" creationId="{AE450B08-B9AF-8E33-7123-E3B3165C81E5}"/>
          </ac:picMkLst>
        </pc:picChg>
        <pc:picChg chg="del">
          <ac:chgData name="Mella Cusack" userId="9051645b-3606-4f0f-8d7e-3cd996bf5a87" providerId="ADAL" clId="{F96A9E77-F942-47AB-B245-74B5E3BC144A}" dt="2025-02-10T17:13:48.086" v="4" actId="478"/>
          <ac:picMkLst>
            <pc:docMk/>
            <pc:sldMk cId="566349985" sldId="319"/>
            <ac:picMk id="5" creationId="{372DBE3A-1D2A-F007-1AB1-AD3D44A88196}"/>
          </ac:picMkLst>
        </pc:picChg>
        <pc:picChg chg="mod">
          <ac:chgData name="Mella Cusack" userId="9051645b-3606-4f0f-8d7e-3cd996bf5a87" providerId="ADAL" clId="{F96A9E77-F942-47AB-B245-74B5E3BC144A}" dt="2025-02-10T18:08:25.414" v="37" actId="164"/>
          <ac:picMkLst>
            <pc:docMk/>
            <pc:sldMk cId="566349985" sldId="319"/>
            <ac:picMk id="6" creationId="{F65A1847-C75D-A2DA-7C4C-3874D14AF24E}"/>
          </ac:picMkLst>
        </pc:picChg>
      </pc:sldChg>
      <pc:sldChg chg="addSp delSp modSp mod">
        <pc:chgData name="Mella Cusack" userId="9051645b-3606-4f0f-8d7e-3cd996bf5a87" providerId="ADAL" clId="{F96A9E77-F942-47AB-B245-74B5E3BC144A}" dt="2025-02-10T18:19:52.170" v="163" actId="164"/>
        <pc:sldMkLst>
          <pc:docMk/>
          <pc:sldMk cId="3426193132" sldId="324"/>
        </pc:sldMkLst>
        <pc:spChg chg="add mod">
          <ac:chgData name="Mella Cusack" userId="9051645b-3606-4f0f-8d7e-3cd996bf5a87" providerId="ADAL" clId="{F96A9E77-F942-47AB-B245-74B5E3BC144A}" dt="2025-02-10T18:19:52.170" v="163" actId="164"/>
          <ac:spMkLst>
            <pc:docMk/>
            <pc:sldMk cId="3426193132" sldId="324"/>
            <ac:spMk id="3" creationId="{08A48201-220D-9262-25C8-987837FC829F}"/>
          </ac:spMkLst>
        </pc:spChg>
        <pc:spChg chg="add del mod">
          <ac:chgData name="Mella Cusack" userId="9051645b-3606-4f0f-8d7e-3cd996bf5a87" providerId="ADAL" clId="{F96A9E77-F942-47AB-B245-74B5E3BC144A}" dt="2025-02-10T18:19:26.066" v="157" actId="478"/>
          <ac:spMkLst>
            <pc:docMk/>
            <pc:sldMk cId="3426193132" sldId="324"/>
            <ac:spMk id="8" creationId="{1DE77F2B-4A6C-B742-A0E2-E12CB1B783E5}"/>
          </ac:spMkLst>
        </pc:spChg>
        <pc:spChg chg="add mod">
          <ac:chgData name="Mella Cusack" userId="9051645b-3606-4f0f-8d7e-3cd996bf5a87" providerId="ADAL" clId="{F96A9E77-F942-47AB-B245-74B5E3BC144A}" dt="2025-02-10T18:19:20.179" v="156" actId="2711"/>
          <ac:spMkLst>
            <pc:docMk/>
            <pc:sldMk cId="3426193132" sldId="324"/>
            <ac:spMk id="9" creationId="{73116DF4-DB68-2626-D34E-8844E09E442F}"/>
          </ac:spMkLst>
        </pc:spChg>
        <pc:spChg chg="del mod">
          <ac:chgData name="Mella Cusack" userId="9051645b-3606-4f0f-8d7e-3cd996bf5a87" providerId="ADAL" clId="{F96A9E77-F942-47AB-B245-74B5E3BC144A}" dt="2025-02-10T18:19:43.431" v="161" actId="478"/>
          <ac:spMkLst>
            <pc:docMk/>
            <pc:sldMk cId="3426193132" sldId="324"/>
            <ac:spMk id="11" creationId="{E6092AED-1235-8BAE-5C1C-86F538C1977F}"/>
          </ac:spMkLst>
        </pc:spChg>
        <pc:spChg chg="del mod">
          <ac:chgData name="Mella Cusack" userId="9051645b-3606-4f0f-8d7e-3cd996bf5a87" providerId="ADAL" clId="{F96A9E77-F942-47AB-B245-74B5E3BC144A}" dt="2025-02-10T18:17:11.258" v="138" actId="478"/>
          <ac:spMkLst>
            <pc:docMk/>
            <pc:sldMk cId="3426193132" sldId="324"/>
            <ac:spMk id="16" creationId="{A45A22DC-B61B-2118-AAD3-407E6C28CBA8}"/>
          </ac:spMkLst>
        </pc:spChg>
        <pc:spChg chg="mod">
          <ac:chgData name="Mella Cusack" userId="9051645b-3606-4f0f-8d7e-3cd996bf5a87" providerId="ADAL" clId="{F96A9E77-F942-47AB-B245-74B5E3BC144A}" dt="2025-02-10T18:19:52.170" v="163" actId="164"/>
          <ac:spMkLst>
            <pc:docMk/>
            <pc:sldMk cId="3426193132" sldId="324"/>
            <ac:spMk id="17" creationId="{DAC0E39C-541B-C91F-B0BE-1CB20EEB8123}"/>
          </ac:spMkLst>
        </pc:spChg>
        <pc:grpChg chg="add mod">
          <ac:chgData name="Mella Cusack" userId="9051645b-3606-4f0f-8d7e-3cd996bf5a87" providerId="ADAL" clId="{F96A9E77-F942-47AB-B245-74B5E3BC144A}" dt="2025-02-10T18:19:52.170" v="163" actId="164"/>
          <ac:grpSpMkLst>
            <pc:docMk/>
            <pc:sldMk cId="3426193132" sldId="324"/>
            <ac:grpSpMk id="10" creationId="{0B5AEA01-132C-420C-C809-24ECF5CB4183}"/>
          </ac:grpSpMkLst>
        </pc:grpChg>
        <pc:picChg chg="add mod ord">
          <ac:chgData name="Mella Cusack" userId="9051645b-3606-4f0f-8d7e-3cd996bf5a87" providerId="ADAL" clId="{F96A9E77-F942-47AB-B245-74B5E3BC144A}" dt="2025-02-10T18:19:52.170" v="163" actId="164"/>
          <ac:picMkLst>
            <pc:docMk/>
            <pc:sldMk cId="3426193132" sldId="324"/>
            <ac:picMk id="2" creationId="{6177561B-5BB9-5F0C-5996-C7BFD7DE8C36}"/>
          </ac:picMkLst>
        </pc:picChg>
        <pc:picChg chg="del">
          <ac:chgData name="Mella Cusack" userId="9051645b-3606-4f0f-8d7e-3cd996bf5a87" providerId="ADAL" clId="{F96A9E77-F942-47AB-B245-74B5E3BC144A}" dt="2025-02-10T17:14:34.825" v="12" actId="478"/>
          <ac:picMkLst>
            <pc:docMk/>
            <pc:sldMk cId="3426193132" sldId="324"/>
            <ac:picMk id="4" creationId="{5E690ED6-C370-8E60-39FE-1AEB6527F2B5}"/>
          </ac:picMkLst>
        </pc:picChg>
        <pc:picChg chg="del">
          <ac:chgData name="Mella Cusack" userId="9051645b-3606-4f0f-8d7e-3cd996bf5a87" providerId="ADAL" clId="{F96A9E77-F942-47AB-B245-74B5E3BC144A}" dt="2025-02-10T18:17:11.258" v="138" actId="478"/>
          <ac:picMkLst>
            <pc:docMk/>
            <pc:sldMk cId="3426193132" sldId="324"/>
            <ac:picMk id="13" creationId="{0AC9E944-395C-026C-386D-6A2821A2CA98}"/>
          </ac:picMkLst>
        </pc:picChg>
        <pc:picChg chg="del">
          <ac:chgData name="Mella Cusack" userId="9051645b-3606-4f0f-8d7e-3cd996bf5a87" providerId="ADAL" clId="{F96A9E77-F942-47AB-B245-74B5E3BC144A}" dt="2025-02-10T17:14:32.307" v="11" actId="478"/>
          <ac:picMkLst>
            <pc:docMk/>
            <pc:sldMk cId="3426193132" sldId="324"/>
            <ac:picMk id="1026" creationId="{3989FA01-9211-37F0-9101-D6D2584D75FB}"/>
          </ac:picMkLst>
        </pc:picChg>
      </pc:sldChg>
      <pc:sldChg chg="delSp mod">
        <pc:chgData name="Mella Cusack" userId="9051645b-3606-4f0f-8d7e-3cd996bf5a87" providerId="ADAL" clId="{F96A9E77-F942-47AB-B245-74B5E3BC144A}" dt="2025-02-10T17:13:40.306" v="2" actId="478"/>
        <pc:sldMkLst>
          <pc:docMk/>
          <pc:sldMk cId="1566739273" sldId="329"/>
        </pc:sldMkLst>
        <pc:picChg chg="del">
          <ac:chgData name="Mella Cusack" userId="9051645b-3606-4f0f-8d7e-3cd996bf5a87" providerId="ADAL" clId="{F96A9E77-F942-47AB-B245-74B5E3BC144A}" dt="2025-02-10T17:13:40.306" v="2" actId="478"/>
          <ac:picMkLst>
            <pc:docMk/>
            <pc:sldMk cId="1566739273" sldId="329"/>
            <ac:picMk id="3" creationId="{929DF4DA-D6FF-3C5A-AC7E-001FEE80BDAC}"/>
          </ac:picMkLst>
        </pc:picChg>
      </pc:sldChg>
      <pc:sldChg chg="addSp delSp modSp mod delAnim modAnim">
        <pc:chgData name="Mella Cusack" userId="9051645b-3606-4f0f-8d7e-3cd996bf5a87" providerId="ADAL" clId="{F96A9E77-F942-47AB-B245-74B5E3BC144A}" dt="2025-02-10T18:13:13.072" v="120" actId="478"/>
        <pc:sldMkLst>
          <pc:docMk/>
          <pc:sldMk cId="3924736196" sldId="330"/>
        </pc:sldMkLst>
        <pc:spChg chg="add mod">
          <ac:chgData name="Mella Cusack" userId="9051645b-3606-4f0f-8d7e-3cd996bf5a87" providerId="ADAL" clId="{F96A9E77-F942-47AB-B245-74B5E3BC144A}" dt="2025-02-10T18:13:08.553" v="119" actId="114"/>
          <ac:spMkLst>
            <pc:docMk/>
            <pc:sldMk cId="3924736196" sldId="330"/>
            <ac:spMk id="2" creationId="{7992D793-A024-BECB-65CA-AF13414B6B73}"/>
          </ac:spMkLst>
        </pc:spChg>
        <pc:spChg chg="add del">
          <ac:chgData name="Mella Cusack" userId="9051645b-3606-4f0f-8d7e-3cd996bf5a87" providerId="ADAL" clId="{F96A9E77-F942-47AB-B245-74B5E3BC144A}" dt="2025-02-10T18:13:13.072" v="120" actId="478"/>
          <ac:spMkLst>
            <pc:docMk/>
            <pc:sldMk cId="3924736196" sldId="330"/>
            <ac:spMk id="7" creationId="{CDB82E01-BF9C-527C-FCB5-31EACC8968F4}"/>
          </ac:spMkLst>
        </pc:spChg>
        <pc:spChg chg="del">
          <ac:chgData name="Mella Cusack" userId="9051645b-3606-4f0f-8d7e-3cd996bf5a87" providerId="ADAL" clId="{F96A9E77-F942-47AB-B245-74B5E3BC144A}" dt="2025-02-10T18:11:43.538" v="42" actId="478"/>
          <ac:spMkLst>
            <pc:docMk/>
            <pc:sldMk cId="3924736196" sldId="330"/>
            <ac:spMk id="13" creationId="{939C3D7C-58D1-B5D3-CC3E-9A9AB5A6B430}"/>
          </ac:spMkLst>
        </pc:spChg>
        <pc:picChg chg="del">
          <ac:chgData name="Mella Cusack" userId="9051645b-3606-4f0f-8d7e-3cd996bf5a87" providerId="ADAL" clId="{F96A9E77-F942-47AB-B245-74B5E3BC144A}" dt="2025-02-10T17:14:00.789" v="6" actId="478"/>
          <ac:picMkLst>
            <pc:docMk/>
            <pc:sldMk cId="3924736196" sldId="330"/>
            <ac:picMk id="3" creationId="{3F75F28C-3BF0-BDFA-3DB4-404D3C27AAEA}"/>
          </ac:picMkLst>
        </pc:picChg>
        <pc:picChg chg="del">
          <ac:chgData name="Mella Cusack" userId="9051645b-3606-4f0f-8d7e-3cd996bf5a87" providerId="ADAL" clId="{F96A9E77-F942-47AB-B245-74B5E3BC144A}" dt="2025-02-10T18:11:40.861" v="41" actId="478"/>
          <ac:picMkLst>
            <pc:docMk/>
            <pc:sldMk cId="3924736196" sldId="330"/>
            <ac:picMk id="6" creationId="{01B69767-B2D5-50E8-0B60-21378256CD1C}"/>
          </ac:picMkLst>
        </pc:picChg>
      </pc:sldChg>
      <pc:sldChg chg="addSp delSp modSp mod delAnim modAnim">
        <pc:chgData name="Mella Cusack" userId="9051645b-3606-4f0f-8d7e-3cd996bf5a87" providerId="ADAL" clId="{F96A9E77-F942-47AB-B245-74B5E3BC144A}" dt="2025-02-10T18:16:28.039" v="134" actId="164"/>
        <pc:sldMkLst>
          <pc:docMk/>
          <pc:sldMk cId="1983354524" sldId="338"/>
        </pc:sldMkLst>
        <pc:spChg chg="mod">
          <ac:chgData name="Mella Cusack" userId="9051645b-3606-4f0f-8d7e-3cd996bf5a87" providerId="ADAL" clId="{F96A9E77-F942-47AB-B245-74B5E3BC144A}" dt="2025-02-10T18:16:28.039" v="134" actId="164"/>
          <ac:spMkLst>
            <pc:docMk/>
            <pc:sldMk cId="1983354524" sldId="338"/>
            <ac:spMk id="7" creationId="{1711FB37-ED1F-66C5-276E-C5DCFCBB3D48}"/>
          </ac:spMkLst>
        </pc:spChg>
        <pc:spChg chg="add del">
          <ac:chgData name="Mella Cusack" userId="9051645b-3606-4f0f-8d7e-3cd996bf5a87" providerId="ADAL" clId="{F96A9E77-F942-47AB-B245-74B5E3BC144A}" dt="2025-02-10T18:15:59.167" v="132" actId="478"/>
          <ac:spMkLst>
            <pc:docMk/>
            <pc:sldMk cId="1983354524" sldId="338"/>
            <ac:spMk id="8" creationId="{07622A5F-D7F0-4EF1-5E8E-A18481B1D66F}"/>
          </ac:spMkLst>
        </pc:spChg>
        <pc:spChg chg="mod">
          <ac:chgData name="Mella Cusack" userId="9051645b-3606-4f0f-8d7e-3cd996bf5a87" providerId="ADAL" clId="{F96A9E77-F942-47AB-B245-74B5E3BC144A}" dt="2025-02-10T18:16:28.039" v="134" actId="164"/>
          <ac:spMkLst>
            <pc:docMk/>
            <pc:sldMk cId="1983354524" sldId="338"/>
            <ac:spMk id="13" creationId="{B756E344-A0D5-96E1-A4E9-94BDA2A02F61}"/>
          </ac:spMkLst>
        </pc:spChg>
        <pc:grpChg chg="add mod">
          <ac:chgData name="Mella Cusack" userId="9051645b-3606-4f0f-8d7e-3cd996bf5a87" providerId="ADAL" clId="{F96A9E77-F942-47AB-B245-74B5E3BC144A}" dt="2025-02-10T18:16:28.039" v="134" actId="164"/>
          <ac:grpSpMkLst>
            <pc:docMk/>
            <pc:sldMk cId="1983354524" sldId="338"/>
            <ac:grpSpMk id="9" creationId="{F485F22F-BADC-7A69-EE9A-96531EF7352A}"/>
          </ac:grpSpMkLst>
        </pc:grpChg>
        <pc:picChg chg="del">
          <ac:chgData name="Mella Cusack" userId="9051645b-3606-4f0f-8d7e-3cd996bf5a87" providerId="ADAL" clId="{F96A9E77-F942-47AB-B245-74B5E3BC144A}" dt="2025-02-10T17:14:14.009" v="8" actId="478"/>
          <ac:picMkLst>
            <pc:docMk/>
            <pc:sldMk cId="1983354524" sldId="338"/>
            <ac:picMk id="2" creationId="{A08AC68F-A909-0F1F-D813-CC9CFDA6CC54}"/>
          </ac:picMkLst>
        </pc:picChg>
        <pc:picChg chg="add mod">
          <ac:chgData name="Mella Cusack" userId="9051645b-3606-4f0f-8d7e-3cd996bf5a87" providerId="ADAL" clId="{F96A9E77-F942-47AB-B245-74B5E3BC144A}" dt="2025-02-10T18:16:28.039" v="134" actId="164"/>
          <ac:picMkLst>
            <pc:docMk/>
            <pc:sldMk cId="1983354524" sldId="338"/>
            <ac:picMk id="3" creationId="{077D3AC8-1CF4-EC09-5902-167C6538F865}"/>
          </ac:picMkLst>
        </pc:picChg>
        <pc:picChg chg="del">
          <ac:chgData name="Mella Cusack" userId="9051645b-3606-4f0f-8d7e-3cd996bf5a87" providerId="ADAL" clId="{F96A9E77-F942-47AB-B245-74B5E3BC144A}" dt="2025-02-10T17:14:08.147" v="7" actId="478"/>
          <ac:picMkLst>
            <pc:docMk/>
            <pc:sldMk cId="1983354524" sldId="338"/>
            <ac:picMk id="4" creationId="{0224F6A6-3F2C-2C38-FACF-88E96F222D6B}"/>
          </ac:picMkLst>
        </pc:picChg>
      </pc:sldChg>
      <pc:sldChg chg="delSp mod">
        <pc:chgData name="Mella Cusack" userId="9051645b-3606-4f0f-8d7e-3cd996bf5a87" providerId="ADAL" clId="{F96A9E77-F942-47AB-B245-74B5E3BC144A}" dt="2025-02-10T17:14:25.864" v="10" actId="478"/>
        <pc:sldMkLst>
          <pc:docMk/>
          <pc:sldMk cId="3116787224" sldId="351"/>
        </pc:sldMkLst>
        <pc:picChg chg="del">
          <ac:chgData name="Mella Cusack" userId="9051645b-3606-4f0f-8d7e-3cd996bf5a87" providerId="ADAL" clId="{F96A9E77-F942-47AB-B245-74B5E3BC144A}" dt="2025-02-10T17:14:25.864" v="10" actId="478"/>
          <ac:picMkLst>
            <pc:docMk/>
            <pc:sldMk cId="3116787224" sldId="351"/>
            <ac:picMk id="4" creationId="{4A8C198A-1CE9-F2EE-6548-BE92F55D3A58}"/>
          </ac:picMkLst>
        </pc:picChg>
      </pc:sldChg>
      <pc:sldChg chg="delSp mod">
        <pc:chgData name="Mella Cusack" userId="9051645b-3606-4f0f-8d7e-3cd996bf5a87" providerId="ADAL" clId="{F96A9E77-F942-47AB-B245-74B5E3BC144A}" dt="2025-02-10T17:13:33.284" v="0" actId="478"/>
        <pc:sldMkLst>
          <pc:docMk/>
          <pc:sldMk cId="1558284205" sldId="352"/>
        </pc:sldMkLst>
        <pc:picChg chg="del">
          <ac:chgData name="Mella Cusack" userId="9051645b-3606-4f0f-8d7e-3cd996bf5a87" providerId="ADAL" clId="{F96A9E77-F942-47AB-B245-74B5E3BC144A}" dt="2025-02-10T17:13:33.284" v="0" actId="478"/>
          <ac:picMkLst>
            <pc:docMk/>
            <pc:sldMk cId="1558284205" sldId="352"/>
            <ac:picMk id="5" creationId="{F1A6BB47-DFA7-4786-DD52-98B7F1455C26}"/>
          </ac:picMkLst>
        </pc:picChg>
      </pc:sldChg>
      <pc:sldChg chg="delSp mod">
        <pc:chgData name="Mella Cusack" userId="9051645b-3606-4f0f-8d7e-3cd996bf5a87" providerId="ADAL" clId="{F96A9E77-F942-47AB-B245-74B5E3BC144A}" dt="2025-02-10T17:13:36.811" v="1" actId="478"/>
        <pc:sldMkLst>
          <pc:docMk/>
          <pc:sldMk cId="3753183133" sldId="353"/>
        </pc:sldMkLst>
        <pc:picChg chg="del">
          <ac:chgData name="Mella Cusack" userId="9051645b-3606-4f0f-8d7e-3cd996bf5a87" providerId="ADAL" clId="{F96A9E77-F942-47AB-B245-74B5E3BC144A}" dt="2025-02-10T17:13:36.811" v="1" actId="478"/>
          <ac:picMkLst>
            <pc:docMk/>
            <pc:sldMk cId="3753183133" sldId="353"/>
            <ac:picMk id="3" creationId="{6CB09070-56F2-3B2B-C2FE-140B26C7CCEF}"/>
          </ac:picMkLst>
        </pc:picChg>
      </pc:sldChg>
      <pc:sldChg chg="delSp mod">
        <pc:chgData name="Mella Cusack" userId="9051645b-3606-4f0f-8d7e-3cd996bf5a87" providerId="ADAL" clId="{F96A9E77-F942-47AB-B245-74B5E3BC144A}" dt="2025-02-10T17:14:19.942" v="9" actId="478"/>
        <pc:sldMkLst>
          <pc:docMk/>
          <pc:sldMk cId="3776832967" sldId="360"/>
        </pc:sldMkLst>
        <pc:picChg chg="del">
          <ac:chgData name="Mella Cusack" userId="9051645b-3606-4f0f-8d7e-3cd996bf5a87" providerId="ADAL" clId="{F96A9E77-F942-47AB-B245-74B5E3BC144A}" dt="2025-02-10T17:14:19.942" v="9" actId="478"/>
          <ac:picMkLst>
            <pc:docMk/>
            <pc:sldMk cId="3776832967" sldId="360"/>
            <ac:picMk id="2" creationId="{600A39B1-2088-450A-9FF3-314BD59340DA}"/>
          </ac:picMkLst>
        </pc:picChg>
      </pc:sldChg>
      <pc:sldChg chg="delSp mod">
        <pc:chgData name="Mella Cusack" userId="9051645b-3606-4f0f-8d7e-3cd996bf5a87" providerId="ADAL" clId="{F96A9E77-F942-47AB-B245-74B5E3BC144A}" dt="2025-02-10T17:14:40.898" v="13" actId="478"/>
        <pc:sldMkLst>
          <pc:docMk/>
          <pc:sldMk cId="565953932" sldId="366"/>
        </pc:sldMkLst>
        <pc:picChg chg="del">
          <ac:chgData name="Mella Cusack" userId="9051645b-3606-4f0f-8d7e-3cd996bf5a87" providerId="ADAL" clId="{F96A9E77-F942-47AB-B245-74B5E3BC144A}" dt="2025-02-10T17:14:40.898" v="13" actId="478"/>
          <ac:picMkLst>
            <pc:docMk/>
            <pc:sldMk cId="565953932" sldId="366"/>
            <ac:picMk id="3" creationId="{F6361C21-6077-8A09-7253-CE1445DE58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3A18A69-0C93-4A0A-A964-3B15A3FBB9C6}" type="datetimeFigureOut">
              <a:rPr lang="en-GB" smtClean="0"/>
              <a:t>10/02/2025</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98B0C11-2EB0-4B9B-9AD7-95699D838F93}" type="slidenum">
              <a:rPr lang="en-GB" smtClean="0"/>
              <a:t>‹#›</a:t>
            </a:fld>
            <a:endParaRPr lang="en-GB" dirty="0"/>
          </a:p>
        </p:txBody>
      </p:sp>
    </p:spTree>
    <p:extLst>
      <p:ext uri="{BB962C8B-B14F-4D97-AF65-F5344CB8AC3E}">
        <p14:creationId xmlns:p14="http://schemas.microsoft.com/office/powerpoint/2010/main" val="152505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dirty="0"/>
          </a:p>
        </p:txBody>
      </p:sp>
      <p:sp>
        <p:nvSpPr>
          <p:cNvPr id="4" name="Slide Number Placeholder 3"/>
          <p:cNvSpPr>
            <a:spLocks noGrp="1"/>
          </p:cNvSpPr>
          <p:nvPr>
            <p:ph type="sldNum" sz="quarter" idx="5"/>
          </p:nvPr>
        </p:nvSpPr>
        <p:spPr/>
        <p:txBody>
          <a:bodyPr/>
          <a:lstStyle/>
          <a:p>
            <a:pPr algn="l" rtl="0"/>
            <a:fld id="{198B0C11-2EB0-4B9B-9AD7-95699D838F93}" type="slidenum">
              <a:rPr/>
              <a:t>1</a:t>
            </a:fld>
            <a:endParaRPr lang="ga" dirty="0"/>
          </a:p>
        </p:txBody>
      </p:sp>
    </p:spTree>
    <p:extLst>
      <p:ext uri="{BB962C8B-B14F-4D97-AF65-F5344CB8AC3E}">
        <p14:creationId xmlns:p14="http://schemas.microsoft.com/office/powerpoint/2010/main" val="176390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algn="l" rtl="0"/>
            <a:fld id="{198B0C11-2EB0-4B9B-9AD7-95699D838F93}" type="slidenum">
              <a:rPr/>
              <a:t>10</a:t>
            </a:fld>
            <a:endParaRPr lang="ga" dirty="0"/>
          </a:p>
        </p:txBody>
      </p:sp>
    </p:spTree>
    <p:extLst>
      <p:ext uri="{BB962C8B-B14F-4D97-AF65-F5344CB8AC3E}">
        <p14:creationId xmlns:p14="http://schemas.microsoft.com/office/powerpoint/2010/main" val="321131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1271588"/>
            <a:ext cx="4711700" cy="2651125"/>
          </a:xfrm>
        </p:spPr>
      </p:sp>
      <p:sp>
        <p:nvSpPr>
          <p:cNvPr id="3" name="Notes Placeholder 2"/>
          <p:cNvSpPr>
            <a:spLocks noGrp="1"/>
          </p:cNvSpPr>
          <p:nvPr>
            <p:ph type="body" idx="1"/>
          </p:nvPr>
        </p:nvSpPr>
        <p:spPr>
          <a:xfrm>
            <a:off x="710407" y="4083021"/>
            <a:ext cx="5683250" cy="4029879"/>
          </a:xfrm>
        </p:spPr>
        <p:txBody>
          <a:bodyPr/>
          <a:lstStyle/>
          <a:p>
            <a:endParaRPr lang="ga" b="0" i="0" dirty="0"/>
          </a:p>
        </p:txBody>
      </p:sp>
      <p:sp>
        <p:nvSpPr>
          <p:cNvPr id="4" name="Slide Number Placeholder 3"/>
          <p:cNvSpPr>
            <a:spLocks noGrp="1"/>
          </p:cNvSpPr>
          <p:nvPr>
            <p:ph type="sldNum" sz="quarter" idx="5"/>
          </p:nvPr>
        </p:nvSpPr>
        <p:spPr/>
        <p:txBody>
          <a:bodyPr/>
          <a:lstStyle/>
          <a:p>
            <a:pPr algn="l" rtl="0"/>
            <a:fld id="{198B0C11-2EB0-4B9B-9AD7-95699D838F93}" type="slidenum">
              <a:rPr/>
              <a:t>11</a:t>
            </a:fld>
            <a:endParaRPr lang="ga" dirty="0"/>
          </a:p>
        </p:txBody>
      </p:sp>
    </p:spTree>
    <p:extLst>
      <p:ext uri="{BB962C8B-B14F-4D97-AF65-F5344CB8AC3E}">
        <p14:creationId xmlns:p14="http://schemas.microsoft.com/office/powerpoint/2010/main" val="175020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9" name="Google Shape;63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89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dirty="0"/>
          </a:p>
        </p:txBody>
      </p:sp>
      <p:sp>
        <p:nvSpPr>
          <p:cNvPr id="4" name="Slide Number Placeholder 3"/>
          <p:cNvSpPr>
            <a:spLocks noGrp="1"/>
          </p:cNvSpPr>
          <p:nvPr>
            <p:ph type="sldNum" sz="quarter" idx="5"/>
          </p:nvPr>
        </p:nvSpPr>
        <p:spPr/>
        <p:txBody>
          <a:bodyPr/>
          <a:lstStyle/>
          <a:p>
            <a:pPr algn="l" rtl="0"/>
            <a:fld id="{198B0C11-2EB0-4B9B-9AD7-95699D838F93}" type="slidenum">
              <a:rPr/>
              <a:t>13</a:t>
            </a:fld>
            <a:endParaRPr lang="ga" dirty="0"/>
          </a:p>
        </p:txBody>
      </p:sp>
    </p:spTree>
    <p:extLst>
      <p:ext uri="{BB962C8B-B14F-4D97-AF65-F5344CB8AC3E}">
        <p14:creationId xmlns:p14="http://schemas.microsoft.com/office/powerpoint/2010/main" val="408736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1279525"/>
            <a:ext cx="5535613" cy="3114675"/>
          </a:xfrm>
        </p:spPr>
      </p:sp>
      <p:sp>
        <p:nvSpPr>
          <p:cNvPr id="3" name="Notes Placeholder 2"/>
          <p:cNvSpPr>
            <a:spLocks noGrp="1"/>
          </p:cNvSpPr>
          <p:nvPr>
            <p:ph type="body" idx="1"/>
          </p:nvPr>
        </p:nvSpPr>
        <p:spPr>
          <a:xfrm>
            <a:off x="710407" y="4484531"/>
            <a:ext cx="5683250" cy="4029879"/>
          </a:xfrm>
        </p:spPr>
        <p:txBody>
          <a:bodyPr/>
          <a:lstStyle/>
          <a:p>
            <a:pPr algn="l" defTabSz="990752" rtl="0">
              <a:defRPr/>
            </a:pPr>
            <a:endParaRPr lang="ga" dirty="0"/>
          </a:p>
        </p:txBody>
      </p:sp>
      <p:sp>
        <p:nvSpPr>
          <p:cNvPr id="4" name="Slide Number Placeholder 3"/>
          <p:cNvSpPr>
            <a:spLocks noGrp="1"/>
          </p:cNvSpPr>
          <p:nvPr>
            <p:ph type="sldNum" sz="quarter" idx="5"/>
          </p:nvPr>
        </p:nvSpPr>
        <p:spPr/>
        <p:txBody>
          <a:bodyPr/>
          <a:lstStyle/>
          <a:p>
            <a:pPr algn="l" rtl="0"/>
            <a:fld id="{198B0C11-2EB0-4B9B-9AD7-95699D838F93}" type="slidenum">
              <a:rPr/>
              <a:t>2</a:t>
            </a:fld>
            <a:endParaRPr lang="ga" dirty="0"/>
          </a:p>
        </p:txBody>
      </p:sp>
    </p:spTree>
    <p:extLst>
      <p:ext uri="{BB962C8B-B14F-4D97-AF65-F5344CB8AC3E}">
        <p14:creationId xmlns:p14="http://schemas.microsoft.com/office/powerpoint/2010/main" val="191396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i="0" dirty="0"/>
          </a:p>
        </p:txBody>
      </p:sp>
      <p:sp>
        <p:nvSpPr>
          <p:cNvPr id="4" name="Slide Number Placeholder 3"/>
          <p:cNvSpPr>
            <a:spLocks noGrp="1"/>
          </p:cNvSpPr>
          <p:nvPr>
            <p:ph type="sldNum" sz="quarter" idx="5"/>
          </p:nvPr>
        </p:nvSpPr>
        <p:spPr/>
        <p:txBody>
          <a:bodyPr/>
          <a:lstStyle/>
          <a:p>
            <a:pPr algn="l" rtl="0"/>
            <a:fld id="{198B0C11-2EB0-4B9B-9AD7-95699D838F93}" type="slidenum">
              <a:rPr/>
              <a:t>3</a:t>
            </a:fld>
            <a:endParaRPr lang="ga" dirty="0"/>
          </a:p>
        </p:txBody>
      </p:sp>
    </p:spTree>
    <p:extLst>
      <p:ext uri="{BB962C8B-B14F-4D97-AF65-F5344CB8AC3E}">
        <p14:creationId xmlns:p14="http://schemas.microsoft.com/office/powerpoint/2010/main" val="235960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1279525"/>
            <a:ext cx="4789487" cy="2695575"/>
          </a:xfrm>
        </p:spPr>
      </p:sp>
      <p:sp>
        <p:nvSpPr>
          <p:cNvPr id="3" name="Notes Placeholder 2"/>
          <p:cNvSpPr>
            <a:spLocks noGrp="1"/>
          </p:cNvSpPr>
          <p:nvPr>
            <p:ph type="body" idx="1"/>
          </p:nvPr>
        </p:nvSpPr>
        <p:spPr>
          <a:xfrm>
            <a:off x="710406" y="4060767"/>
            <a:ext cx="5683250" cy="4029879"/>
          </a:xfrm>
        </p:spPr>
        <p:txBody>
          <a:bodyPr/>
          <a:lstStyle/>
          <a:p>
            <a:endParaRPr lang="ga" b="0" dirty="0"/>
          </a:p>
        </p:txBody>
      </p:sp>
      <p:sp>
        <p:nvSpPr>
          <p:cNvPr id="4" name="Slide Number Placeholder 3"/>
          <p:cNvSpPr>
            <a:spLocks noGrp="1"/>
          </p:cNvSpPr>
          <p:nvPr>
            <p:ph type="sldNum" sz="quarter" idx="5"/>
          </p:nvPr>
        </p:nvSpPr>
        <p:spPr/>
        <p:txBody>
          <a:bodyPr/>
          <a:lstStyle/>
          <a:p>
            <a:pPr algn="l" rtl="0"/>
            <a:fld id="{198B0C11-2EB0-4B9B-9AD7-95699D838F93}" type="slidenum">
              <a:rPr/>
              <a:t>4</a:t>
            </a:fld>
            <a:endParaRPr lang="ga" dirty="0"/>
          </a:p>
        </p:txBody>
      </p:sp>
    </p:spTree>
    <p:extLst>
      <p:ext uri="{BB962C8B-B14F-4D97-AF65-F5344CB8AC3E}">
        <p14:creationId xmlns:p14="http://schemas.microsoft.com/office/powerpoint/2010/main" val="27710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279525"/>
            <a:ext cx="4759325" cy="2678113"/>
          </a:xfrm>
        </p:spPr>
      </p:sp>
      <p:sp>
        <p:nvSpPr>
          <p:cNvPr id="3" name="Notes Placeholder 2"/>
          <p:cNvSpPr>
            <a:spLocks noGrp="1"/>
          </p:cNvSpPr>
          <p:nvPr>
            <p:ph type="body" idx="1"/>
          </p:nvPr>
        </p:nvSpPr>
        <p:spPr>
          <a:xfrm>
            <a:off x="710407" y="3957029"/>
            <a:ext cx="5683250" cy="4029879"/>
          </a:xfrm>
        </p:spPr>
        <p:txBody>
          <a:bodyPr/>
          <a:lstStyle/>
          <a:p>
            <a:endParaRPr lang="ga" sz="1100" u="none"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algn="l" rtl="0"/>
            <a:fld id="{198B0C11-2EB0-4B9B-9AD7-95699D838F93}" type="slidenum">
              <a:rPr/>
              <a:t>5</a:t>
            </a:fld>
            <a:endParaRPr lang="ga" dirty="0"/>
          </a:p>
        </p:txBody>
      </p:sp>
    </p:spTree>
    <p:extLst>
      <p:ext uri="{BB962C8B-B14F-4D97-AF65-F5344CB8AC3E}">
        <p14:creationId xmlns:p14="http://schemas.microsoft.com/office/powerpoint/2010/main" val="54292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 b="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algn="l" rtl="0"/>
            <a:fld id="{198B0C11-2EB0-4B9B-9AD7-95699D838F93}" type="slidenum">
              <a:rPr/>
              <a:t>6</a:t>
            </a:fld>
            <a:endParaRPr lang="ga" dirty="0"/>
          </a:p>
        </p:txBody>
      </p:sp>
    </p:spTree>
    <p:extLst>
      <p:ext uri="{BB962C8B-B14F-4D97-AF65-F5344CB8AC3E}">
        <p14:creationId xmlns:p14="http://schemas.microsoft.com/office/powerpoint/2010/main" val="268512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1279525"/>
            <a:ext cx="4797425" cy="2698750"/>
          </a:xfrm>
        </p:spPr>
      </p:sp>
      <p:sp>
        <p:nvSpPr>
          <p:cNvPr id="3" name="Notes Placeholder 2"/>
          <p:cNvSpPr>
            <a:spLocks noGrp="1"/>
          </p:cNvSpPr>
          <p:nvPr>
            <p:ph type="body" idx="1"/>
          </p:nvPr>
        </p:nvSpPr>
        <p:spPr>
          <a:xfrm>
            <a:off x="710407" y="3978351"/>
            <a:ext cx="5683250" cy="4029879"/>
          </a:xfrm>
        </p:spPr>
        <p:txBody>
          <a:bodyPr/>
          <a:lstStyle/>
          <a:p>
            <a:pPr algn="l" rtl="0"/>
            <a:endParaRPr lang="ga" b="0" i="0" dirty="0">
              <a:solidFill>
                <a:srgbClr val="000000"/>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algn="l" rtl="0"/>
            <a:fld id="{198B0C11-2EB0-4B9B-9AD7-95699D838F93}" type="slidenum">
              <a:rPr/>
              <a:t>7</a:t>
            </a:fld>
            <a:endParaRPr lang="ga" dirty="0"/>
          </a:p>
        </p:txBody>
      </p:sp>
    </p:spTree>
    <p:extLst>
      <p:ext uri="{BB962C8B-B14F-4D97-AF65-F5344CB8AC3E}">
        <p14:creationId xmlns:p14="http://schemas.microsoft.com/office/powerpoint/2010/main" val="188323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279525"/>
            <a:ext cx="4811712" cy="2708275"/>
          </a:xfrm>
        </p:spPr>
      </p:sp>
      <p:sp>
        <p:nvSpPr>
          <p:cNvPr id="3" name="Notes Placeholder 2"/>
          <p:cNvSpPr>
            <a:spLocks noGrp="1"/>
          </p:cNvSpPr>
          <p:nvPr>
            <p:ph type="body" idx="1"/>
          </p:nvPr>
        </p:nvSpPr>
        <p:spPr>
          <a:xfrm>
            <a:off x="710407" y="3987235"/>
            <a:ext cx="5683250" cy="4029879"/>
          </a:xfrm>
        </p:spPr>
        <p:txBody>
          <a:bodyPr/>
          <a:lstStyle/>
          <a:p>
            <a:endParaRPr lang="ga"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algn="l" rtl="0"/>
            <a:fld id="{198B0C11-2EB0-4B9B-9AD7-95699D838F93}" type="slidenum">
              <a:rPr/>
              <a:t>8</a:t>
            </a:fld>
            <a:endParaRPr lang="ga" dirty="0"/>
          </a:p>
        </p:txBody>
      </p:sp>
    </p:spTree>
    <p:extLst>
      <p:ext uri="{BB962C8B-B14F-4D97-AF65-F5344CB8AC3E}">
        <p14:creationId xmlns:p14="http://schemas.microsoft.com/office/powerpoint/2010/main" val="201197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217613"/>
            <a:ext cx="4797425" cy="2698750"/>
          </a:xfrm>
        </p:spPr>
      </p:sp>
      <p:sp>
        <p:nvSpPr>
          <p:cNvPr id="3" name="Notes Placeholder 2"/>
          <p:cNvSpPr>
            <a:spLocks noGrp="1"/>
          </p:cNvSpPr>
          <p:nvPr>
            <p:ph type="body" idx="1"/>
          </p:nvPr>
        </p:nvSpPr>
        <p:spPr>
          <a:xfrm>
            <a:off x="710407" y="3978351"/>
            <a:ext cx="5683250" cy="4029879"/>
          </a:xfrm>
        </p:spPr>
        <p:txBody>
          <a:bodyPr/>
          <a:lstStyle/>
          <a:p>
            <a:endParaRPr lang="ga" b="0" dirty="0"/>
          </a:p>
        </p:txBody>
      </p:sp>
      <p:sp>
        <p:nvSpPr>
          <p:cNvPr id="4" name="Slide Number Placeholder 3"/>
          <p:cNvSpPr>
            <a:spLocks noGrp="1"/>
          </p:cNvSpPr>
          <p:nvPr>
            <p:ph type="sldNum" sz="quarter" idx="5"/>
          </p:nvPr>
        </p:nvSpPr>
        <p:spPr/>
        <p:txBody>
          <a:bodyPr/>
          <a:lstStyle/>
          <a:p>
            <a:pPr algn="l" rtl="0"/>
            <a:fld id="{198B0C11-2EB0-4B9B-9AD7-95699D838F93}" type="slidenum">
              <a:rPr/>
              <a:t>9</a:t>
            </a:fld>
            <a:endParaRPr lang="ga" dirty="0"/>
          </a:p>
        </p:txBody>
      </p:sp>
    </p:spTree>
    <p:extLst>
      <p:ext uri="{BB962C8B-B14F-4D97-AF65-F5344CB8AC3E}">
        <p14:creationId xmlns:p14="http://schemas.microsoft.com/office/powerpoint/2010/main" val="190877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igital.library.universityofgalway.ie/p/ms/asset/13665"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www.facebook.com/AdoptionRightsAllianceIreland/" TargetMode="External"/><Relationship Id="rId7" Type="http://schemas.openxmlformats.org/officeDocument/2006/relationships/hyperlink" Target="http://www.jigsaw.i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childline.ie/" TargetMode="External"/><Relationship Id="rId5" Type="http://schemas.openxmlformats.org/officeDocument/2006/relationships/hyperlink" Target="http://www.samaritans.org/" TargetMode="External"/><Relationship Id="rId4" Type="http://schemas.openxmlformats.org/officeDocument/2006/relationships/hyperlink" Target="http://www.barnardos.i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youtube.com/watch?v=Jw4UKfZqTz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igital.library.universityofgalway.ie/p/ms/asset/13674"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x.com/rtenews/status/838891142703804416?mx=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ga" b="1" i="0" u="none" baseline="0">
                <a:latin typeface="Arial" panose="020B0604020202020204" pitchFamily="34" charset="0"/>
                <a:ea typeface="Arial" panose="020B0604020202020204" pitchFamily="34" charset="0"/>
                <a:cs typeface="Arial" panose="020B0604020202020204" pitchFamily="34" charset="0"/>
              </a:rPr>
              <a:t>Árais Máithreacha agus Naíonán</a:t>
            </a:r>
          </a:p>
        </p:txBody>
      </p:sp>
      <p:sp>
        <p:nvSpPr>
          <p:cNvPr id="3" name="Subtitle 2"/>
          <p:cNvSpPr>
            <a:spLocks noGrp="1"/>
          </p:cNvSpPr>
          <p:nvPr>
            <p:ph type="subTitle" idx="1"/>
          </p:nvPr>
        </p:nvSpPr>
        <p:spPr>
          <a:xfrm>
            <a:off x="1524000" y="4477900"/>
            <a:ext cx="9144000" cy="1655762"/>
          </a:xfrm>
        </p:spPr>
        <p:txBody>
          <a:bodyPr vert="horz" lIns="91440" tIns="45720" rIns="91440" bIns="45720" rtlCol="0" anchor="t">
            <a:normAutofit/>
          </a:bodyPr>
          <a:lstStyle/>
          <a:p>
            <a:pPr rtl="0"/>
            <a:r>
              <a:rPr lang="ga" b="1" i="0" u="none" baseline="0">
                <a:latin typeface="Arial" panose="020B0604020202020204" pitchFamily="34" charset="0"/>
                <a:ea typeface="Arial" panose="020B0604020202020204" pitchFamily="34" charset="0"/>
                <a:cs typeface="Arial" panose="020B0604020202020204" pitchFamily="34" charset="0"/>
              </a:rPr>
              <a:t>Stair na Sraithe Sóisearaí</a:t>
            </a:r>
          </a:p>
          <a:p>
            <a:pPr rtl="0"/>
            <a:r>
              <a:rPr lang="ga" b="1" i="0" u="none" baseline="0">
                <a:latin typeface="Arial" panose="020B0604020202020204" pitchFamily="34" charset="0"/>
                <a:ea typeface="Arial" panose="020B0604020202020204" pitchFamily="34" charset="0"/>
                <a:cs typeface="Arial" panose="020B0604020202020204" pitchFamily="34" charset="0"/>
              </a:rPr>
              <a:t>Aonad 4</a:t>
            </a:r>
          </a:p>
        </p:txBody>
      </p:sp>
      <p:pic>
        <p:nvPicPr>
          <p:cNvPr id="4" name="Picture 4">
            <a:extLst>
              <a:ext uri="{FF2B5EF4-FFF2-40B4-BE49-F238E27FC236}">
                <a16:creationId xmlns:a16="http://schemas.microsoft.com/office/drawing/2014/main" id="{4F67D582-AB98-6707-2794-66DE383B397C}"/>
              </a:ext>
            </a:extLst>
          </p:cNvPr>
          <p:cNvPicPr>
            <a:picLocks noChangeAspect="1"/>
          </p:cNvPicPr>
          <p:nvPr/>
        </p:nvPicPr>
        <p:blipFill>
          <a:blip r:embed="rId3"/>
          <a:stretch>
            <a:fillRect/>
          </a:stretch>
        </p:blipFill>
        <p:spPr>
          <a:xfrm>
            <a:off x="1527504" y="3512906"/>
            <a:ext cx="9100240" cy="260309"/>
          </a:xfrm>
          <a:prstGeom prst="rect">
            <a:avLst/>
          </a:prstGeom>
        </p:spPr>
      </p:pic>
      <p:pic>
        <p:nvPicPr>
          <p:cNvPr id="6" name="Picture 6">
            <a:extLst>
              <a:ext uri="{FF2B5EF4-FFF2-40B4-BE49-F238E27FC236}">
                <a16:creationId xmlns:a16="http://schemas.microsoft.com/office/drawing/2014/main" id="{58006C53-B555-1DFE-E689-2FDA745CB8EA}"/>
              </a:ext>
            </a:extLst>
          </p:cNvPr>
          <p:cNvPicPr>
            <a:picLocks noChangeAspect="1"/>
          </p:cNvPicPr>
          <p:nvPr/>
        </p:nvPicPr>
        <p:blipFill>
          <a:blip r:embed="rId4"/>
          <a:stretch>
            <a:fillRect/>
          </a:stretch>
        </p:blipFill>
        <p:spPr>
          <a:xfrm>
            <a:off x="1527503" y="3776744"/>
            <a:ext cx="9144000" cy="714649"/>
          </a:xfrm>
          <a:prstGeom prst="rect">
            <a:avLst/>
          </a:prstGeom>
        </p:spPr>
      </p:pic>
    </p:spTree>
    <p:extLst>
      <p:ext uri="{BB962C8B-B14F-4D97-AF65-F5344CB8AC3E}">
        <p14:creationId xmlns:p14="http://schemas.microsoft.com/office/powerpoint/2010/main" val="155828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ruth, cearnóg&#10;&#10;Cur síos a gineadh go huathoibríoch">
            <a:extLst>
              <a:ext uri="{FF2B5EF4-FFF2-40B4-BE49-F238E27FC236}">
                <a16:creationId xmlns:a16="http://schemas.microsoft.com/office/drawing/2014/main" id="{191C5A49-630D-5FE4-1513-53E2B5187F07}"/>
              </a:ext>
            </a:extLst>
          </p:cNvPr>
          <p:cNvPicPr>
            <a:picLocks noChangeAspect="1"/>
          </p:cNvPicPr>
          <p:nvPr/>
        </p:nvPicPr>
        <p:blipFill>
          <a:blip r:embed="rId3"/>
          <a:stretch>
            <a:fillRect/>
          </a:stretch>
        </p:blipFill>
        <p:spPr>
          <a:xfrm>
            <a:off x="853090" y="1101073"/>
            <a:ext cx="10525583" cy="93061"/>
          </a:xfrm>
          <a:prstGeom prst="rect">
            <a:avLst/>
          </a:prstGeom>
        </p:spPr>
      </p:pic>
      <p:sp>
        <p:nvSpPr>
          <p:cNvPr id="3" name="Rectangle: Rounded Corners 2">
            <a:extLst>
              <a:ext uri="{FF2B5EF4-FFF2-40B4-BE49-F238E27FC236}">
                <a16:creationId xmlns:a16="http://schemas.microsoft.com/office/drawing/2014/main" id="{2746D8EE-E3D0-9A59-EC37-8114279940B1}"/>
              </a:ext>
            </a:extLst>
          </p:cNvPr>
          <p:cNvSpPr/>
          <p:nvPr/>
        </p:nvSpPr>
        <p:spPr>
          <a:xfrm>
            <a:off x="883668" y="1894933"/>
            <a:ext cx="10463999" cy="4316397"/>
          </a:xfrm>
          <a:custGeom>
            <a:avLst/>
            <a:gdLst>
              <a:gd name="connsiteX0" fmla="*/ 0 w 10463999"/>
              <a:gd name="connsiteY0" fmla="*/ 719414 h 4316397"/>
              <a:gd name="connsiteX1" fmla="*/ 719414 w 10463999"/>
              <a:gd name="connsiteY1" fmla="*/ 0 h 4316397"/>
              <a:gd name="connsiteX2" fmla="*/ 1012732 w 10463999"/>
              <a:gd name="connsiteY2" fmla="*/ 0 h 4316397"/>
              <a:gd name="connsiteX3" fmla="*/ 1306050 w 10463999"/>
              <a:gd name="connsiteY3" fmla="*/ 0 h 4316397"/>
              <a:gd name="connsiteX4" fmla="*/ 1779872 w 10463999"/>
              <a:gd name="connsiteY4" fmla="*/ 0 h 4316397"/>
              <a:gd name="connsiteX5" fmla="*/ 2434196 w 10463999"/>
              <a:gd name="connsiteY5" fmla="*/ 0 h 4316397"/>
              <a:gd name="connsiteX6" fmla="*/ 2727515 w 10463999"/>
              <a:gd name="connsiteY6" fmla="*/ 0 h 4316397"/>
              <a:gd name="connsiteX7" fmla="*/ 3291588 w 10463999"/>
              <a:gd name="connsiteY7" fmla="*/ 0 h 4316397"/>
              <a:gd name="connsiteX8" fmla="*/ 3765409 w 10463999"/>
              <a:gd name="connsiteY8" fmla="*/ 0 h 4316397"/>
              <a:gd name="connsiteX9" fmla="*/ 4239231 w 10463999"/>
              <a:gd name="connsiteY9" fmla="*/ 0 h 4316397"/>
              <a:gd name="connsiteX10" fmla="*/ 4532549 w 10463999"/>
              <a:gd name="connsiteY10" fmla="*/ 0 h 4316397"/>
              <a:gd name="connsiteX11" fmla="*/ 4916119 w 10463999"/>
              <a:gd name="connsiteY11" fmla="*/ 0 h 4316397"/>
              <a:gd name="connsiteX12" fmla="*/ 5209437 w 10463999"/>
              <a:gd name="connsiteY12" fmla="*/ 0 h 4316397"/>
              <a:gd name="connsiteX13" fmla="*/ 5954013 w 10463999"/>
              <a:gd name="connsiteY13" fmla="*/ 0 h 4316397"/>
              <a:gd name="connsiteX14" fmla="*/ 6427835 w 10463999"/>
              <a:gd name="connsiteY14" fmla="*/ 0 h 4316397"/>
              <a:gd name="connsiteX15" fmla="*/ 6721153 w 10463999"/>
              <a:gd name="connsiteY15" fmla="*/ 0 h 4316397"/>
              <a:gd name="connsiteX16" fmla="*/ 7375478 w 10463999"/>
              <a:gd name="connsiteY16" fmla="*/ 0 h 4316397"/>
              <a:gd name="connsiteX17" fmla="*/ 7849299 w 10463999"/>
              <a:gd name="connsiteY17" fmla="*/ 0 h 4316397"/>
              <a:gd name="connsiteX18" fmla="*/ 8503624 w 10463999"/>
              <a:gd name="connsiteY18" fmla="*/ 0 h 4316397"/>
              <a:gd name="connsiteX19" fmla="*/ 8887194 w 10463999"/>
              <a:gd name="connsiteY19" fmla="*/ 0 h 4316397"/>
              <a:gd name="connsiteX20" fmla="*/ 9744585 w 10463999"/>
              <a:gd name="connsiteY20" fmla="*/ 0 h 4316397"/>
              <a:gd name="connsiteX21" fmla="*/ 10463999 w 10463999"/>
              <a:gd name="connsiteY21" fmla="*/ 719414 h 4316397"/>
              <a:gd name="connsiteX22" fmla="*/ 10463999 w 10463999"/>
              <a:gd name="connsiteY22" fmla="*/ 1352479 h 4316397"/>
              <a:gd name="connsiteX23" fmla="*/ 10463999 w 10463999"/>
              <a:gd name="connsiteY23" fmla="*/ 1899217 h 4316397"/>
              <a:gd name="connsiteX24" fmla="*/ 10463999 w 10463999"/>
              <a:gd name="connsiteY24" fmla="*/ 2388404 h 4316397"/>
              <a:gd name="connsiteX25" fmla="*/ 10463999 w 10463999"/>
              <a:gd name="connsiteY25" fmla="*/ 2877591 h 4316397"/>
              <a:gd name="connsiteX26" fmla="*/ 10463999 w 10463999"/>
              <a:gd name="connsiteY26" fmla="*/ 3596983 h 4316397"/>
              <a:gd name="connsiteX27" fmla="*/ 9744585 w 10463999"/>
              <a:gd name="connsiteY27" fmla="*/ 4316397 h 4316397"/>
              <a:gd name="connsiteX28" fmla="*/ 9090260 w 10463999"/>
              <a:gd name="connsiteY28" fmla="*/ 4316397 h 4316397"/>
              <a:gd name="connsiteX29" fmla="*/ 8435935 w 10463999"/>
              <a:gd name="connsiteY29" fmla="*/ 4316397 h 4316397"/>
              <a:gd name="connsiteX30" fmla="*/ 7962114 w 10463999"/>
              <a:gd name="connsiteY30" fmla="*/ 4316397 h 4316397"/>
              <a:gd name="connsiteX31" fmla="*/ 7488292 w 10463999"/>
              <a:gd name="connsiteY31" fmla="*/ 4316397 h 4316397"/>
              <a:gd name="connsiteX32" fmla="*/ 7104722 w 10463999"/>
              <a:gd name="connsiteY32" fmla="*/ 4316397 h 4316397"/>
              <a:gd name="connsiteX33" fmla="*/ 6540649 w 10463999"/>
              <a:gd name="connsiteY33" fmla="*/ 4316397 h 4316397"/>
              <a:gd name="connsiteX34" fmla="*/ 5796073 w 10463999"/>
              <a:gd name="connsiteY34" fmla="*/ 4316397 h 4316397"/>
              <a:gd name="connsiteX35" fmla="*/ 5502755 w 10463999"/>
              <a:gd name="connsiteY35" fmla="*/ 4316397 h 4316397"/>
              <a:gd name="connsiteX36" fmla="*/ 5209437 w 10463999"/>
              <a:gd name="connsiteY36" fmla="*/ 4316397 h 4316397"/>
              <a:gd name="connsiteX37" fmla="*/ 4825867 w 10463999"/>
              <a:gd name="connsiteY37" fmla="*/ 4316397 h 4316397"/>
              <a:gd name="connsiteX38" fmla="*/ 4442297 w 10463999"/>
              <a:gd name="connsiteY38" fmla="*/ 4316397 h 4316397"/>
              <a:gd name="connsiteX39" fmla="*/ 4058727 w 10463999"/>
              <a:gd name="connsiteY39" fmla="*/ 4316397 h 4316397"/>
              <a:gd name="connsiteX40" fmla="*/ 3675158 w 10463999"/>
              <a:gd name="connsiteY40" fmla="*/ 4316397 h 4316397"/>
              <a:gd name="connsiteX41" fmla="*/ 3020833 w 10463999"/>
              <a:gd name="connsiteY41" fmla="*/ 4316397 h 4316397"/>
              <a:gd name="connsiteX42" fmla="*/ 2637263 w 10463999"/>
              <a:gd name="connsiteY42" fmla="*/ 4316397 h 4316397"/>
              <a:gd name="connsiteX43" fmla="*/ 2163441 w 10463999"/>
              <a:gd name="connsiteY43" fmla="*/ 4316397 h 4316397"/>
              <a:gd name="connsiteX44" fmla="*/ 1509116 w 10463999"/>
              <a:gd name="connsiteY44" fmla="*/ 4316397 h 4316397"/>
              <a:gd name="connsiteX45" fmla="*/ 719414 w 10463999"/>
              <a:gd name="connsiteY45" fmla="*/ 4316397 h 4316397"/>
              <a:gd name="connsiteX46" fmla="*/ 0 w 10463999"/>
              <a:gd name="connsiteY46" fmla="*/ 3596983 h 4316397"/>
              <a:gd name="connsiteX47" fmla="*/ 0 w 10463999"/>
              <a:gd name="connsiteY47" fmla="*/ 2963918 h 4316397"/>
              <a:gd name="connsiteX48" fmla="*/ 0 w 10463999"/>
              <a:gd name="connsiteY48" fmla="*/ 2388404 h 4316397"/>
              <a:gd name="connsiteX49" fmla="*/ 0 w 10463999"/>
              <a:gd name="connsiteY49" fmla="*/ 1812890 h 4316397"/>
              <a:gd name="connsiteX50" fmla="*/ 0 w 10463999"/>
              <a:gd name="connsiteY50" fmla="*/ 719414 h 431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463999" h="4316397" extrusionOk="0">
                <a:moveTo>
                  <a:pt x="0" y="719414"/>
                </a:moveTo>
                <a:cubicBezTo>
                  <a:pt x="48911" y="279286"/>
                  <a:pt x="256956" y="-16464"/>
                  <a:pt x="719414" y="0"/>
                </a:cubicBezTo>
                <a:cubicBezTo>
                  <a:pt x="835670" y="-17378"/>
                  <a:pt x="895123" y="15695"/>
                  <a:pt x="1012732" y="0"/>
                </a:cubicBezTo>
                <a:cubicBezTo>
                  <a:pt x="1130341" y="-15695"/>
                  <a:pt x="1222447" y="10454"/>
                  <a:pt x="1306050" y="0"/>
                </a:cubicBezTo>
                <a:cubicBezTo>
                  <a:pt x="1389653" y="-10454"/>
                  <a:pt x="1548072" y="41993"/>
                  <a:pt x="1779872" y="0"/>
                </a:cubicBezTo>
                <a:cubicBezTo>
                  <a:pt x="2011672" y="-41993"/>
                  <a:pt x="2146389" y="46177"/>
                  <a:pt x="2434196" y="0"/>
                </a:cubicBezTo>
                <a:cubicBezTo>
                  <a:pt x="2722003" y="-46177"/>
                  <a:pt x="2591740" y="16788"/>
                  <a:pt x="2727515" y="0"/>
                </a:cubicBezTo>
                <a:cubicBezTo>
                  <a:pt x="2863290" y="-16788"/>
                  <a:pt x="3013779" y="30820"/>
                  <a:pt x="3291588" y="0"/>
                </a:cubicBezTo>
                <a:cubicBezTo>
                  <a:pt x="3569397" y="-30820"/>
                  <a:pt x="3573460" y="21551"/>
                  <a:pt x="3765409" y="0"/>
                </a:cubicBezTo>
                <a:cubicBezTo>
                  <a:pt x="3957358" y="-21551"/>
                  <a:pt x="4054223" y="28977"/>
                  <a:pt x="4239231" y="0"/>
                </a:cubicBezTo>
                <a:cubicBezTo>
                  <a:pt x="4424239" y="-28977"/>
                  <a:pt x="4417379" y="3392"/>
                  <a:pt x="4532549" y="0"/>
                </a:cubicBezTo>
                <a:cubicBezTo>
                  <a:pt x="4647719" y="-3392"/>
                  <a:pt x="4735120" y="9254"/>
                  <a:pt x="4916119" y="0"/>
                </a:cubicBezTo>
                <a:cubicBezTo>
                  <a:pt x="5097118" y="-9254"/>
                  <a:pt x="5126372" y="24957"/>
                  <a:pt x="5209437" y="0"/>
                </a:cubicBezTo>
                <a:cubicBezTo>
                  <a:pt x="5292502" y="-24957"/>
                  <a:pt x="5614653" y="59829"/>
                  <a:pt x="5954013" y="0"/>
                </a:cubicBezTo>
                <a:cubicBezTo>
                  <a:pt x="6293373" y="-59829"/>
                  <a:pt x="6286915" y="19130"/>
                  <a:pt x="6427835" y="0"/>
                </a:cubicBezTo>
                <a:cubicBezTo>
                  <a:pt x="6568755" y="-19130"/>
                  <a:pt x="6589815" y="22052"/>
                  <a:pt x="6721153" y="0"/>
                </a:cubicBezTo>
                <a:cubicBezTo>
                  <a:pt x="6852491" y="-22052"/>
                  <a:pt x="7212549" y="70590"/>
                  <a:pt x="7375478" y="0"/>
                </a:cubicBezTo>
                <a:cubicBezTo>
                  <a:pt x="7538408" y="-70590"/>
                  <a:pt x="7648387" y="52134"/>
                  <a:pt x="7849299" y="0"/>
                </a:cubicBezTo>
                <a:cubicBezTo>
                  <a:pt x="8050211" y="-52134"/>
                  <a:pt x="8304736" y="25645"/>
                  <a:pt x="8503624" y="0"/>
                </a:cubicBezTo>
                <a:cubicBezTo>
                  <a:pt x="8702513" y="-25645"/>
                  <a:pt x="8734658" y="6604"/>
                  <a:pt x="8887194" y="0"/>
                </a:cubicBezTo>
                <a:cubicBezTo>
                  <a:pt x="9039730" y="-6604"/>
                  <a:pt x="9519504" y="81187"/>
                  <a:pt x="9744585" y="0"/>
                </a:cubicBezTo>
                <a:cubicBezTo>
                  <a:pt x="10105180" y="30572"/>
                  <a:pt x="10407390" y="253963"/>
                  <a:pt x="10463999" y="719414"/>
                </a:cubicBezTo>
                <a:cubicBezTo>
                  <a:pt x="10483137" y="944281"/>
                  <a:pt x="10441800" y="1059902"/>
                  <a:pt x="10463999" y="1352479"/>
                </a:cubicBezTo>
                <a:cubicBezTo>
                  <a:pt x="10486198" y="1645057"/>
                  <a:pt x="10454642" y="1755815"/>
                  <a:pt x="10463999" y="1899217"/>
                </a:cubicBezTo>
                <a:cubicBezTo>
                  <a:pt x="10473356" y="2042619"/>
                  <a:pt x="10433309" y="2193826"/>
                  <a:pt x="10463999" y="2388404"/>
                </a:cubicBezTo>
                <a:cubicBezTo>
                  <a:pt x="10494689" y="2582982"/>
                  <a:pt x="10412822" y="2637795"/>
                  <a:pt x="10463999" y="2877591"/>
                </a:cubicBezTo>
                <a:cubicBezTo>
                  <a:pt x="10515176" y="3117387"/>
                  <a:pt x="10381395" y="3264418"/>
                  <a:pt x="10463999" y="3596983"/>
                </a:cubicBezTo>
                <a:cubicBezTo>
                  <a:pt x="10494910" y="4011133"/>
                  <a:pt x="10203956" y="4342760"/>
                  <a:pt x="9744585" y="4316397"/>
                </a:cubicBezTo>
                <a:cubicBezTo>
                  <a:pt x="9423034" y="4353275"/>
                  <a:pt x="9273433" y="4249235"/>
                  <a:pt x="9090260" y="4316397"/>
                </a:cubicBezTo>
                <a:cubicBezTo>
                  <a:pt x="8907088" y="4383559"/>
                  <a:pt x="8711309" y="4269069"/>
                  <a:pt x="8435935" y="4316397"/>
                </a:cubicBezTo>
                <a:cubicBezTo>
                  <a:pt x="8160561" y="4363725"/>
                  <a:pt x="8083944" y="4305224"/>
                  <a:pt x="7962114" y="4316397"/>
                </a:cubicBezTo>
                <a:cubicBezTo>
                  <a:pt x="7840284" y="4327570"/>
                  <a:pt x="7668021" y="4308476"/>
                  <a:pt x="7488292" y="4316397"/>
                </a:cubicBezTo>
                <a:cubicBezTo>
                  <a:pt x="7308563" y="4324318"/>
                  <a:pt x="7212021" y="4301517"/>
                  <a:pt x="7104722" y="4316397"/>
                </a:cubicBezTo>
                <a:cubicBezTo>
                  <a:pt x="6997423" y="4331277"/>
                  <a:pt x="6812764" y="4271953"/>
                  <a:pt x="6540649" y="4316397"/>
                </a:cubicBezTo>
                <a:cubicBezTo>
                  <a:pt x="6268534" y="4360841"/>
                  <a:pt x="5991752" y="4249721"/>
                  <a:pt x="5796073" y="4316397"/>
                </a:cubicBezTo>
                <a:cubicBezTo>
                  <a:pt x="5600394" y="4383073"/>
                  <a:pt x="5591991" y="4307542"/>
                  <a:pt x="5502755" y="4316397"/>
                </a:cubicBezTo>
                <a:cubicBezTo>
                  <a:pt x="5413519" y="4325252"/>
                  <a:pt x="5291904" y="4308112"/>
                  <a:pt x="5209437" y="4316397"/>
                </a:cubicBezTo>
                <a:cubicBezTo>
                  <a:pt x="5126970" y="4324682"/>
                  <a:pt x="4956326" y="4300533"/>
                  <a:pt x="4825867" y="4316397"/>
                </a:cubicBezTo>
                <a:cubicBezTo>
                  <a:pt x="4695408" y="4332261"/>
                  <a:pt x="4542162" y="4293925"/>
                  <a:pt x="4442297" y="4316397"/>
                </a:cubicBezTo>
                <a:cubicBezTo>
                  <a:pt x="4342432" y="4338869"/>
                  <a:pt x="4168894" y="4277823"/>
                  <a:pt x="4058727" y="4316397"/>
                </a:cubicBezTo>
                <a:cubicBezTo>
                  <a:pt x="3948560" y="4354971"/>
                  <a:pt x="3814862" y="4315931"/>
                  <a:pt x="3675158" y="4316397"/>
                </a:cubicBezTo>
                <a:cubicBezTo>
                  <a:pt x="3535454" y="4316863"/>
                  <a:pt x="3192992" y="4238516"/>
                  <a:pt x="3020833" y="4316397"/>
                </a:cubicBezTo>
                <a:cubicBezTo>
                  <a:pt x="2848674" y="4394278"/>
                  <a:pt x="2781523" y="4292789"/>
                  <a:pt x="2637263" y="4316397"/>
                </a:cubicBezTo>
                <a:cubicBezTo>
                  <a:pt x="2493003" y="4340005"/>
                  <a:pt x="2364206" y="4315182"/>
                  <a:pt x="2163441" y="4316397"/>
                </a:cubicBezTo>
                <a:cubicBezTo>
                  <a:pt x="1962676" y="4317612"/>
                  <a:pt x="1688044" y="4238666"/>
                  <a:pt x="1509116" y="4316397"/>
                </a:cubicBezTo>
                <a:cubicBezTo>
                  <a:pt x="1330188" y="4394128"/>
                  <a:pt x="1103045" y="4261780"/>
                  <a:pt x="719414" y="4316397"/>
                </a:cubicBezTo>
                <a:cubicBezTo>
                  <a:pt x="366471" y="4318594"/>
                  <a:pt x="-45378" y="3988793"/>
                  <a:pt x="0" y="3596983"/>
                </a:cubicBezTo>
                <a:cubicBezTo>
                  <a:pt x="-12284" y="3360839"/>
                  <a:pt x="46421" y="3118724"/>
                  <a:pt x="0" y="2963918"/>
                </a:cubicBezTo>
                <a:cubicBezTo>
                  <a:pt x="-46421" y="2809113"/>
                  <a:pt x="1884" y="2515024"/>
                  <a:pt x="0" y="2388404"/>
                </a:cubicBezTo>
                <a:cubicBezTo>
                  <a:pt x="-1884" y="2261784"/>
                  <a:pt x="4573" y="1974774"/>
                  <a:pt x="0" y="1812890"/>
                </a:cubicBezTo>
                <a:cubicBezTo>
                  <a:pt x="-4573" y="1651006"/>
                  <a:pt x="114514" y="1097183"/>
                  <a:pt x="0" y="719414"/>
                </a:cubicBezTo>
                <a:close/>
              </a:path>
            </a:pathLst>
          </a:custGeom>
          <a:noFill/>
          <a:ln w="38100">
            <a:solidFill>
              <a:srgbClr val="92D050"/>
            </a:solidFill>
            <a:prstDash val="dash"/>
            <a:extLst>
              <a:ext uri="{C807C97D-BFC1-408E-A445-0C87EB9F89A2}">
                <ask:lineSketchStyleProps xmlns:ask="http://schemas.microsoft.com/office/drawing/2018/sketchyshapes" sd="182505698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ga" dirty="0"/>
          </a:p>
        </p:txBody>
      </p:sp>
      <p:sp>
        <p:nvSpPr>
          <p:cNvPr id="13" name="TextBox 12">
            <a:extLst>
              <a:ext uri="{FF2B5EF4-FFF2-40B4-BE49-F238E27FC236}">
                <a16:creationId xmlns:a16="http://schemas.microsoft.com/office/drawing/2014/main" id="{86EBF3B8-A783-1F0D-202B-4E241D4F76EE}"/>
              </a:ext>
            </a:extLst>
          </p:cNvPr>
          <p:cNvSpPr txBox="1"/>
          <p:nvPr/>
        </p:nvSpPr>
        <p:spPr>
          <a:xfrm>
            <a:off x="1013254" y="2498859"/>
            <a:ext cx="10165492" cy="304698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147437"/>
              </a:buClr>
              <a:buSzTx/>
              <a:tabLst/>
              <a:defRPr/>
            </a:pPr>
            <a:r>
              <a:rPr kumimoji="0" lang="ga" sz="2400" b="0" i="0" u="none" strike="noStrike" kern="1200" cap="none" spc="0" normalizeH="0" baseline="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Léigh ár gComhaontú Spáis Chróga</a:t>
            </a:r>
          </a:p>
          <a:p>
            <a:pPr marL="457200" marR="0" lvl="0" indent="-457200" algn="l" defTabSz="914400" rtl="0" eaLnBrk="1" fontAlgn="auto" latinLnBrk="0" hangingPunct="1">
              <a:lnSpc>
                <a:spcPct val="100000"/>
              </a:lnSpc>
              <a:spcBef>
                <a:spcPts val="0"/>
              </a:spcBef>
              <a:spcAft>
                <a:spcPts val="0"/>
              </a:spcAft>
              <a:buClr>
                <a:srgbClr val="147437"/>
              </a:buClr>
              <a:buSzTx/>
              <a:buFont typeface="Courier New" panose="02070309020205020404" pitchFamily="49" charset="0"/>
              <a:buChar char="o"/>
              <a:tabLst/>
              <a:defRPr/>
            </a:pPr>
            <a:endParaRPr kumimoji="0" lang="ga"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147437"/>
              </a:buClr>
              <a:buSzTx/>
              <a:buFont typeface="Courier New" panose="02070309020205020404" pitchFamily="49" charset="0"/>
              <a:buChar char="o"/>
              <a:tabLst/>
              <a:defRPr/>
            </a:pPr>
            <a:r>
              <a:rPr kumimoji="0" lang="ga" sz="2400" b="0" i="0" u="none" strike="noStrike" kern="1200" cap="none" spc="0" normalizeH="0" baseline="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An dteastaíonn Comhaontú Spáis Chróga uainn in Éirinn chun cuidiú linn maidir le hoidhreacht ár n‑institiúidí stairiúla, lena n‑áirítear árais Máithreacha agus Naíonán?</a:t>
            </a:r>
          </a:p>
          <a:p>
            <a:pPr marL="457200" marR="0" lvl="0" indent="-457200" algn="l" defTabSz="914400" rtl="0" eaLnBrk="1" fontAlgn="auto" latinLnBrk="0" hangingPunct="1">
              <a:lnSpc>
                <a:spcPct val="100000"/>
              </a:lnSpc>
              <a:spcBef>
                <a:spcPts val="0"/>
              </a:spcBef>
              <a:spcAft>
                <a:spcPts val="0"/>
              </a:spcAft>
              <a:buClr>
                <a:srgbClr val="147437"/>
              </a:buClr>
              <a:buSzTx/>
              <a:buFont typeface="Courier New" panose="02070309020205020404" pitchFamily="49" charset="0"/>
              <a:buChar char="o"/>
              <a:tabLst/>
              <a:defRPr/>
            </a:pPr>
            <a:endParaRPr lang="ga" sz="2400" dirty="0">
              <a:solidFill>
                <a:prstClr val="black"/>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147437"/>
              </a:buClr>
              <a:buSzTx/>
              <a:buFont typeface="Courier New" panose="02070309020205020404" pitchFamily="49" charset="0"/>
              <a:buChar char="o"/>
              <a:tabLst/>
              <a:defRPr/>
            </a:pPr>
            <a:r>
              <a:rPr kumimoji="0" lang="ga" sz="2400" b="0" i="0" u="none" strike="noStrike" kern="1200" cap="none" spc="0" normalizeH="0" baseline="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Céard a chaithfí a scriosadh / a chur leis / a athrú chun ár gComhaontú Spáis Chróga a leathnú lena aghaidh seo?</a:t>
            </a:r>
          </a:p>
        </p:txBody>
      </p:sp>
      <p:sp>
        <p:nvSpPr>
          <p:cNvPr id="5" name="Title 1">
            <a:extLst>
              <a:ext uri="{FF2B5EF4-FFF2-40B4-BE49-F238E27FC236}">
                <a16:creationId xmlns:a16="http://schemas.microsoft.com/office/drawing/2014/main" id="{8E8D9EDC-C795-E77B-BA67-D3AE4A1713E0}"/>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7: Spás Cróga níos Leithne</a:t>
            </a:r>
          </a:p>
        </p:txBody>
      </p:sp>
    </p:spTree>
    <p:extLst>
      <p:ext uri="{BB962C8B-B14F-4D97-AF65-F5344CB8AC3E}">
        <p14:creationId xmlns:p14="http://schemas.microsoft.com/office/powerpoint/2010/main" val="311678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ruth, cearnóg&#10;&#10;Cur síos a gineadh go huathoibríoch">
            <a:extLst>
              <a:ext uri="{FF2B5EF4-FFF2-40B4-BE49-F238E27FC236}">
                <a16:creationId xmlns:a16="http://schemas.microsoft.com/office/drawing/2014/main" id="{C55858BD-8AA1-E943-4442-A96C28B66226}"/>
              </a:ext>
            </a:extLst>
          </p:cNvPr>
          <p:cNvPicPr>
            <a:picLocks noChangeAspect="1"/>
          </p:cNvPicPr>
          <p:nvPr/>
        </p:nvPicPr>
        <p:blipFill>
          <a:blip r:embed="rId3"/>
          <a:stretch>
            <a:fillRect/>
          </a:stretch>
        </p:blipFill>
        <p:spPr>
          <a:xfrm>
            <a:off x="853090" y="1101073"/>
            <a:ext cx="10525583" cy="93061"/>
          </a:xfrm>
          <a:prstGeom prst="rect">
            <a:avLst/>
          </a:prstGeom>
        </p:spPr>
      </p:pic>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ga" dirty="0">
              <a:cs typeface="Calibri"/>
            </a:endParaRPr>
          </a:p>
        </p:txBody>
      </p:sp>
      <p:sp>
        <p:nvSpPr>
          <p:cNvPr id="5" name="Title 1">
            <a:extLst>
              <a:ext uri="{FF2B5EF4-FFF2-40B4-BE49-F238E27FC236}">
                <a16:creationId xmlns:a16="http://schemas.microsoft.com/office/drawing/2014/main" id="{3FFA71D8-121F-1858-36FB-33453AF8088E}"/>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8: Déileáil agus athléimneacht</a:t>
            </a:r>
          </a:p>
        </p:txBody>
      </p:sp>
      <p:grpSp>
        <p:nvGrpSpPr>
          <p:cNvPr id="10" name="Group 9">
            <a:extLst>
              <a:ext uri="{FF2B5EF4-FFF2-40B4-BE49-F238E27FC236}">
                <a16:creationId xmlns:a16="http://schemas.microsoft.com/office/drawing/2014/main" id="{0B5AEA01-132C-420C-C809-24ECF5CB4183}"/>
              </a:ext>
            </a:extLst>
          </p:cNvPr>
          <p:cNvGrpSpPr/>
          <p:nvPr/>
        </p:nvGrpSpPr>
        <p:grpSpPr>
          <a:xfrm>
            <a:off x="836399" y="1256940"/>
            <a:ext cx="10515601" cy="5342869"/>
            <a:chOff x="836399" y="1256940"/>
            <a:chExt cx="10515601" cy="5342869"/>
          </a:xfrm>
        </p:grpSpPr>
        <p:pic>
          <p:nvPicPr>
            <p:cNvPr id="2" name="Picture 1" descr="A silhouette of a person jumping with a ball&#10;&#10;Description automatically generated">
              <a:extLst>
                <a:ext uri="{FF2B5EF4-FFF2-40B4-BE49-F238E27FC236}">
                  <a16:creationId xmlns:a16="http://schemas.microsoft.com/office/drawing/2014/main" id="{6177561B-5BB9-5F0C-5996-C7BFD7DE8C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2888" y="1256940"/>
              <a:ext cx="4478655" cy="4478655"/>
            </a:xfrm>
            <a:prstGeom prst="rect">
              <a:avLst/>
            </a:prstGeom>
          </p:spPr>
        </p:pic>
        <p:sp>
          <p:nvSpPr>
            <p:cNvPr id="17" name="TextBox 16">
              <a:extLst>
                <a:ext uri="{FF2B5EF4-FFF2-40B4-BE49-F238E27FC236}">
                  <a16:creationId xmlns:a16="http://schemas.microsoft.com/office/drawing/2014/main" id="{DAC0E39C-541B-C91F-B0BE-1CB20EEB8123}"/>
                </a:ext>
              </a:extLst>
            </p:cNvPr>
            <p:cNvSpPr txBox="1"/>
            <p:nvPr/>
          </p:nvSpPr>
          <p:spPr>
            <a:xfrm>
              <a:off x="6342569" y="5184037"/>
              <a:ext cx="5009431" cy="1415772"/>
            </a:xfrm>
            <a:prstGeom prst="rect">
              <a:avLst/>
            </a:prstGeom>
            <a:noFill/>
          </p:spPr>
          <p:txBody>
            <a:bodyPr wrap="square" rtlCol="0">
              <a:spAutoFit/>
            </a:bodyPr>
            <a:lstStyle/>
            <a:p>
              <a:pPr algn="ctr"/>
              <a:r>
                <a:rPr lang="ga" sz="2200" b="1" i="0" u="none" baseline="0" dirty="0">
                  <a:latin typeface="Arial" panose="020B0604020202020204" pitchFamily="34" charset="0"/>
                  <a:ea typeface="Arial" panose="020B0604020202020204" pitchFamily="34" charset="0"/>
                  <a:cs typeface="Arial" panose="020B0604020202020204" pitchFamily="34" charset="0"/>
                </a:rPr>
                <a:t>“...téigh amach agus buail liathróid in aghaidh balla agus faigh réidh leis an strus atá i do chloigeann.” </a:t>
              </a:r>
            </a:p>
            <a:p>
              <a:pPr algn="ctr"/>
              <a:r>
                <a:rPr lang="ga" sz="2000" b="1" i="0" u="none" baseline="0" dirty="0">
                  <a:highlight>
                    <a:srgbClr val="EBF4E9"/>
                  </a:highlight>
                  <a:latin typeface="Arial" panose="020B0604020202020204" pitchFamily="34" charset="0"/>
                  <a:ea typeface="Arial" panose="020B0604020202020204" pitchFamily="34" charset="0"/>
                  <a:cs typeface="Arial" panose="020B0604020202020204" pitchFamily="34" charset="0"/>
                </a:rPr>
                <a:t>Peter Mulryan</a:t>
              </a:r>
            </a:p>
          </p:txBody>
        </p:sp>
        <p:sp>
          <p:nvSpPr>
            <p:cNvPr id="3" name="TextBox 2">
              <a:extLst>
                <a:ext uri="{FF2B5EF4-FFF2-40B4-BE49-F238E27FC236}">
                  <a16:creationId xmlns:a16="http://schemas.microsoft.com/office/drawing/2014/main" id="{08A48201-220D-9262-25C8-987837FC829F}"/>
                </a:ext>
              </a:extLst>
            </p:cNvPr>
            <p:cNvSpPr txBox="1"/>
            <p:nvPr/>
          </p:nvSpPr>
          <p:spPr>
            <a:xfrm>
              <a:off x="836399" y="1295666"/>
              <a:ext cx="3702452" cy="4539704"/>
            </a:xfrm>
            <a:prstGeom prst="rect">
              <a:avLst/>
            </a:prstGeom>
            <a:solidFill>
              <a:srgbClr val="EBF4E9"/>
            </a:solidFill>
          </p:spPr>
          <p:txBody>
            <a:bodyPr wrap="square" rtlCol="0">
              <a:spAutoFit/>
            </a:bodyPr>
            <a:lstStyle/>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r>
                <a:rPr kumimoji="0" lang="ga-IE" altLang="en-US" sz="1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Le haghaidh grianghraf</a:t>
              </a:r>
              <a:r>
                <a:rPr kumimoji="0" lang="ga-IE" altLang="en-US" sz="500" b="0" i="0" u="none" strike="noStrike" cap="none" normalizeH="0" baseline="0" dirty="0">
                  <a:ln>
                    <a:noFill/>
                  </a:ln>
                  <a:solidFill>
                    <a:schemeClr val="tx1"/>
                  </a:solidFill>
                  <a:effectLst/>
                </a:rPr>
                <a:t> </a:t>
              </a:r>
              <a:r>
                <a:rPr kumimoji="0" lang="en-GB" altLang="en-US" sz="500" b="0" i="0" u="none" strike="noStrike" cap="none" normalizeH="0" baseline="0" dirty="0">
                  <a:ln>
                    <a:noFill/>
                  </a:ln>
                  <a:solidFill>
                    <a:schemeClr val="tx1"/>
                  </a:solidFill>
                  <a:effectLst/>
                </a:rPr>
                <a:t> </a:t>
              </a:r>
              <a:r>
                <a:rPr lang="en-GB" sz="1000" dirty="0">
                  <a:latin typeface="Arial" panose="020B0604020202020204" pitchFamily="34" charset="0"/>
                  <a:ea typeface="Arial" panose="020B0604020202020204" pitchFamily="34" charset="0"/>
                  <a:cs typeface="Arial" panose="020B0604020202020204" pitchFamily="34" charset="0"/>
                </a:rPr>
                <a:t>d</a:t>
              </a:r>
              <a:r>
                <a:rPr lang="ga" sz="1000" b="0" i="0" u="none" baseline="0" dirty="0">
                  <a:latin typeface="Arial" panose="020B0604020202020204" pitchFamily="34" charset="0"/>
                  <a:ea typeface="Arial" panose="020B0604020202020204" pitchFamily="34" charset="0"/>
                  <a:cs typeface="Arial" panose="020B0604020202020204" pitchFamily="34" charset="0"/>
                </a:rPr>
                <a:t>e Peter Mulryan le hImreoirí Liathróide Láimhe, </a:t>
              </a:r>
              <a:r>
                <a:rPr kumimoji="0" lang="ga-IE" altLang="en-US" sz="1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féach</a:t>
              </a:r>
              <a:r>
                <a:rPr kumimoji="0" lang="ga-IE" altLang="en-US" sz="500" b="0" i="0" u="none" strike="noStrike" cap="none" normalizeH="0" baseline="0" dirty="0">
                  <a:ln>
                    <a:noFill/>
                  </a:ln>
                  <a:solidFill>
                    <a:schemeClr val="tx1"/>
                  </a:solidFill>
                  <a:effectLst/>
                </a:rPr>
                <a:t> </a:t>
              </a:r>
              <a:r>
                <a:rPr kumimoji="0" lang="en-GB" altLang="en-US" sz="500" b="0" i="0" u="none" strike="noStrike" cap="none" normalizeH="0" baseline="0" dirty="0">
                  <a:ln>
                    <a:noFill/>
                  </a:ln>
                  <a:solidFill>
                    <a:schemeClr val="tx1"/>
                  </a:solidFill>
                  <a:effectLst/>
                </a:rPr>
                <a:t> </a:t>
              </a:r>
              <a:r>
                <a:rPr lang="ga" sz="1000" b="0" i="0" u="none" baseline="0" dirty="0">
                  <a:latin typeface="Arial" panose="020B0604020202020204" pitchFamily="34" charset="0"/>
                  <a:ea typeface="Arial" panose="020B0604020202020204" pitchFamily="34" charset="0"/>
                  <a:cs typeface="Arial" panose="020B0604020202020204" pitchFamily="34" charset="0"/>
                </a:rPr>
                <a:t>Ollscoil na Gaillimhe, Aitheantas na sócmhainne: 13665, Aitheantas Taifeadta Cartlainne TOHP, </a:t>
              </a:r>
              <a:r>
                <a:rPr lang="ga" sz="900" b="0" i="0" u="none" baseline="0" dirty="0">
                  <a:latin typeface="Arial" panose="020B0604020202020204" pitchFamily="34" charset="0"/>
                  <a:ea typeface="Arial" panose="020B0604020202020204" pitchFamily="34" charset="0"/>
                  <a:cs typeface="Arial" panose="020B0604020202020204" pitchFamily="34" charset="0"/>
                  <a:hlinkClick r:id="rId5"/>
                </a:rPr>
                <a:t>https://digital.library.universityofgalway.ie/p/ms/asset/13665</a:t>
              </a:r>
              <a:r>
                <a:rPr lang="ga" sz="900" b="0" i="0" u="none" baseline="0" dirty="0">
                  <a:latin typeface="Arial" panose="020B0604020202020204" pitchFamily="34" charset="0"/>
                  <a:ea typeface="Arial" panose="020B0604020202020204" pitchFamily="34" charset="0"/>
                  <a:cs typeface="Arial" panose="020B0604020202020204" pitchFamily="34" charset="0"/>
                </a:rPr>
                <a:t> </a:t>
              </a:r>
              <a:endParaRPr lang="ga" sz="1000" b="0" i="0" u="none" baseline="0" dirty="0">
                <a:latin typeface="Arial" panose="020B0604020202020204" pitchFamily="34" charset="0"/>
                <a:ea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p:txBody>
        </p:sp>
      </p:grpSp>
      <p:sp>
        <p:nvSpPr>
          <p:cNvPr id="9" name="Rectangle 2">
            <a:extLst>
              <a:ext uri="{FF2B5EF4-FFF2-40B4-BE49-F238E27FC236}">
                <a16:creationId xmlns:a16="http://schemas.microsoft.com/office/drawing/2014/main" id="{73116DF4-DB68-2626-D34E-8844E09E442F}"/>
              </a:ext>
            </a:extLst>
          </p:cNvPr>
          <p:cNvSpPr>
            <a:spLocks noChangeArrowheads="1"/>
          </p:cNvSpPr>
          <p:nvPr/>
        </p:nvSpPr>
        <p:spPr bwMode="auto">
          <a:xfrm>
            <a:off x="0" y="159668"/>
            <a:ext cx="325410" cy="13786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35" rIns="0" bIns="-793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ga-IE" altLang="en-US" sz="1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féach</a:t>
            </a:r>
            <a:r>
              <a:rPr kumimoji="0" lang="ga-IE" altLang="en-US" sz="500" b="0" i="0" u="none" strike="noStrike" cap="none" normalizeH="0" baseline="0" dirty="0">
                <a:ln>
                  <a:noFill/>
                </a:ln>
                <a:solidFill>
                  <a:schemeClr val="tx1"/>
                </a:solidFill>
                <a:effectLst/>
              </a:rPr>
              <a:t> </a:t>
            </a:r>
            <a:endParaRPr kumimoji="0" lang="ga-IE"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619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4"/>
          <p:cNvSpPr txBox="1">
            <a:spLocks noGrp="1"/>
          </p:cNvSpPr>
          <p:nvPr>
            <p:ph type="body" idx="1"/>
          </p:nvPr>
        </p:nvSpPr>
        <p:spPr>
          <a:xfrm>
            <a:off x="448390" y="613681"/>
            <a:ext cx="11556990" cy="6039978"/>
          </a:xfrm>
          <a:prstGeom prst="rect">
            <a:avLst/>
          </a:prstGeom>
          <a:noFill/>
          <a:ln>
            <a:noFill/>
          </a:ln>
        </p:spPr>
        <p:txBody>
          <a:bodyPr spcFirstLastPara="1" wrap="square" lIns="91425" tIns="46800" rIns="270000" bIns="0" anchor="t" anchorCtr="0">
            <a:normAutofit/>
          </a:bodyPr>
          <a:lstStyle/>
          <a:p>
            <a:pPr marL="0" lvl="0" indent="0" algn="l" rtl="0">
              <a:lnSpc>
                <a:spcPct val="90000"/>
              </a:lnSpc>
              <a:spcBef>
                <a:spcPts val="0"/>
              </a:spcBef>
              <a:spcAft>
                <a:spcPts val="0"/>
              </a:spcAft>
              <a:buNone/>
            </a:pPr>
            <a:r>
              <a:rPr lang="ga" sz="2400" b="1" i="0" u="none" baseline="0" dirty="0">
                <a:latin typeface="Arial" panose="020B0604020202020204" pitchFamily="34" charset="0"/>
                <a:ea typeface="Arial" panose="020B0604020202020204" pitchFamily="34" charset="0"/>
                <a:cs typeface="Arial" panose="020B0604020202020204" pitchFamily="34" charset="0"/>
              </a:rPr>
              <a:t>Má chuireann aon rud a thagann chun cinn san aonad seo isteach ort, agus má theastaíonn tacaíocht uait, tar chugam tar éis an ranga, labhair le cara nó duine fásta a bhfuil muinín agat astu, agus/nó téigh i dteagmháil le: </a:t>
            </a:r>
            <a:endParaRPr sz="2400" b="1" dirty="0">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sz="3700" dirty="0"/>
          </a:p>
          <a:p>
            <a:pPr marL="0" lvl="0" indent="0" algn="l" rtl="0">
              <a:lnSpc>
                <a:spcPct val="115000"/>
              </a:lnSpc>
              <a:spcBef>
                <a:spcPts val="1200"/>
              </a:spcBef>
              <a:spcAft>
                <a:spcPts val="0"/>
              </a:spcAft>
              <a:buClr>
                <a:schemeClr val="dk1"/>
              </a:buClr>
              <a:buSzPts val="1100"/>
              <a:buFont typeface="Arial"/>
              <a:buNone/>
            </a:pP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Adoption Rights Alliance: </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hlinkClick r:id="rId3"/>
              </a:rPr>
              <a:t>www.facebook.com/AdoptionRightsAllianceIreland/</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 </a:t>
            </a:r>
          </a:p>
          <a:p>
            <a:pPr marL="0" lvl="0" indent="0" algn="l" rtl="0">
              <a:lnSpc>
                <a:spcPct val="115000"/>
              </a:lnSpc>
              <a:spcBef>
                <a:spcPts val="1200"/>
              </a:spcBef>
              <a:spcAft>
                <a:spcPts val="0"/>
              </a:spcAft>
              <a:buClr>
                <a:schemeClr val="dk1"/>
              </a:buClr>
              <a:buSzPts val="1100"/>
              <a:buFont typeface="Arial"/>
              <a:buNone/>
            </a:pPr>
            <a:endParaRPr lang="ga" sz="18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Clr>
                <a:schemeClr val="dk1"/>
              </a:buClr>
              <a:buSzPts val="1100"/>
              <a:buFont typeface="Arial"/>
              <a:buNone/>
            </a:pP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Barnardos Origins, Post Adoption and Bereavement Services: </a:t>
            </a:r>
            <a:r>
              <a:rPr lang="ga" sz="1800" b="1" i="0" u="none" baseline="0" dirty="0">
                <a:latin typeface="Arial" panose="020B0604020202020204" pitchFamily="34" charset="0"/>
                <a:ea typeface="Arial" panose="020B0604020202020204" pitchFamily="34" charset="0"/>
                <a:cs typeface="Arial" panose="020B0604020202020204" pitchFamily="34" charset="0"/>
                <a:hlinkClick r:id="rId4"/>
              </a:rPr>
              <a:t>www.barnardos.ie</a:t>
            </a:r>
            <a:r>
              <a:rPr lang="ga" sz="1800" b="1" i="0" u="none" baseline="0" dirty="0">
                <a:latin typeface="Arial" panose="020B0604020202020204" pitchFamily="34" charset="0"/>
                <a:ea typeface="Arial" panose="020B0604020202020204" pitchFamily="34" charset="0"/>
                <a:cs typeface="Arial" panose="020B0604020202020204" pitchFamily="34" charset="0"/>
              </a:rPr>
              <a:t> </a:t>
            </a: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Na Samáraigh: </a:t>
            </a:r>
            <a:r>
              <a:rPr lang="ga" sz="1800" b="1" i="0" u="none" baseline="0" dirty="0">
                <a:latin typeface="Arial" panose="020B0604020202020204" pitchFamily="34" charset="0"/>
                <a:ea typeface="Arial" panose="020B0604020202020204" pitchFamily="34" charset="0"/>
                <a:cs typeface="Arial" panose="020B0604020202020204" pitchFamily="34" charset="0"/>
                <a:hlinkClick r:id="rId5"/>
              </a:rPr>
              <a:t>www.samaritans.org</a:t>
            </a:r>
            <a:r>
              <a:rPr lang="ga" sz="1800" b="1" i="0" u="none" baseline="0" dirty="0">
                <a:latin typeface="Arial" panose="020B0604020202020204" pitchFamily="34" charset="0"/>
                <a:ea typeface="Arial" panose="020B0604020202020204" pitchFamily="34" charset="0"/>
                <a:cs typeface="Arial" panose="020B0604020202020204" pitchFamily="34" charset="0"/>
              </a:rPr>
              <a:t>  </a:t>
            </a:r>
          </a:p>
          <a:p>
            <a:pPr marL="0" lvl="0" indent="0" algn="l" rtl="0">
              <a:lnSpc>
                <a:spcPct val="90000"/>
              </a:lnSpc>
              <a:spcBef>
                <a:spcPts val="0"/>
              </a:spcBef>
              <a:spcAft>
                <a:spcPts val="0"/>
              </a:spcAft>
              <a:buNone/>
            </a:pP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Guthán: 116 123</a:t>
            </a: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Childline: </a:t>
            </a: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hlinkClick r:id="rId6"/>
              </a:rPr>
              <a:t>www.childline.ie</a:t>
            </a: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a:t>
            </a:r>
          </a:p>
          <a:p>
            <a:pPr marL="0" lvl="0" indent="0" algn="l" rtl="0">
              <a:lnSpc>
                <a:spcPct val="90000"/>
              </a:lnSpc>
              <a:spcBef>
                <a:spcPts val="0"/>
              </a:spcBef>
              <a:spcAft>
                <a:spcPts val="0"/>
              </a:spcAft>
              <a:buNone/>
            </a:pPr>
            <a:r>
              <a:rPr lang="ga" sz="18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Guthán: </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 1800 66 66 66</a:t>
            </a:r>
          </a:p>
          <a:p>
            <a:pPr marL="0" lvl="0" indent="0" algn="l" rtl="0">
              <a:lnSpc>
                <a:spcPct val="90000"/>
              </a:lnSpc>
              <a:spcBef>
                <a:spcPts val="0"/>
              </a:spcBef>
              <a:spcAft>
                <a:spcPts val="0"/>
              </a:spcAft>
              <a:buNone/>
            </a:pPr>
            <a:endParaRPr lang="ga" sz="18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endParaRPr lang="ga" sz="18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None/>
            </a:pP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Jigsaw: </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hlinkClick r:id="rId7"/>
              </a:rPr>
              <a:t>www.jigsaw.ie</a:t>
            </a:r>
            <a:r>
              <a:rPr lang="ga" sz="1800" b="1" i="0" u="none" baseline="0"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 </a:t>
            </a:r>
          </a:p>
          <a:p>
            <a:pPr marL="0" lvl="0" indent="0" algn="l" rtl="0">
              <a:lnSpc>
                <a:spcPct val="115000"/>
              </a:lnSpc>
              <a:spcBef>
                <a:spcPts val="0"/>
              </a:spcBef>
              <a:spcAft>
                <a:spcPts val="0"/>
              </a:spcAft>
              <a:buNone/>
            </a:pPr>
            <a:endParaRPr sz="1900" b="1" dirty="0">
              <a:highlight>
                <a:srgbClr val="FFFFFF"/>
              </a:highlight>
            </a:endParaRPr>
          </a:p>
        </p:txBody>
      </p:sp>
    </p:spTree>
    <p:extLst>
      <p:ext uri="{BB962C8B-B14F-4D97-AF65-F5344CB8AC3E}">
        <p14:creationId xmlns:p14="http://schemas.microsoft.com/office/powerpoint/2010/main" val="56595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ruth, cearnóg&#10;&#10;Cur síos a gineadh go huathoibríoch">
            <a:extLst>
              <a:ext uri="{FF2B5EF4-FFF2-40B4-BE49-F238E27FC236}">
                <a16:creationId xmlns:a16="http://schemas.microsoft.com/office/drawing/2014/main" id="{44AF7CB4-5F80-88A7-DF93-788E637404CC}"/>
              </a:ext>
            </a:extLst>
          </p:cNvPr>
          <p:cNvPicPr>
            <a:picLocks noChangeAspect="1"/>
          </p:cNvPicPr>
          <p:nvPr/>
        </p:nvPicPr>
        <p:blipFill>
          <a:blip r:embed="rId3"/>
          <a:stretch>
            <a:fillRect/>
          </a:stretch>
        </p:blipFill>
        <p:spPr>
          <a:xfrm>
            <a:off x="853090" y="1101073"/>
            <a:ext cx="10525583" cy="93061"/>
          </a:xfrm>
          <a:prstGeom prst="rect">
            <a:avLst/>
          </a:prstGeom>
        </p:spPr>
      </p:pic>
      <p:sp>
        <p:nvSpPr>
          <p:cNvPr id="5" name="Title 1">
            <a:extLst>
              <a:ext uri="{FF2B5EF4-FFF2-40B4-BE49-F238E27FC236}">
                <a16:creationId xmlns:a16="http://schemas.microsoft.com/office/drawing/2014/main" id="{9B2E0C61-7D16-6AC0-E7E1-CCAA7D75CB44}"/>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9: Amlíne na foghlama</a:t>
            </a:r>
          </a:p>
        </p:txBody>
      </p:sp>
      <p:grpSp>
        <p:nvGrpSpPr>
          <p:cNvPr id="10" name="Group 9">
            <a:extLst>
              <a:ext uri="{FF2B5EF4-FFF2-40B4-BE49-F238E27FC236}">
                <a16:creationId xmlns:a16="http://schemas.microsoft.com/office/drawing/2014/main" id="{B7688294-94D6-3DB8-D823-5E062F7DFCE6}"/>
              </a:ext>
            </a:extLst>
          </p:cNvPr>
          <p:cNvGrpSpPr/>
          <p:nvPr/>
        </p:nvGrpSpPr>
        <p:grpSpPr>
          <a:xfrm>
            <a:off x="772462" y="1475975"/>
            <a:ext cx="10565558" cy="4932570"/>
            <a:chOff x="772462" y="1475975"/>
            <a:chExt cx="10565558" cy="4932570"/>
          </a:xfrm>
        </p:grpSpPr>
        <p:sp>
          <p:nvSpPr>
            <p:cNvPr id="3" name="TextBox 2">
              <a:extLst>
                <a:ext uri="{FF2B5EF4-FFF2-40B4-BE49-F238E27FC236}">
                  <a16:creationId xmlns:a16="http://schemas.microsoft.com/office/drawing/2014/main" id="{A8FCFE72-2EB0-93F4-A3A2-2756A2FCEE26}"/>
                </a:ext>
              </a:extLst>
            </p:cNvPr>
            <p:cNvSpPr txBox="1"/>
            <p:nvPr/>
          </p:nvSpPr>
          <p:spPr>
            <a:xfrm>
              <a:off x="772462" y="3823222"/>
              <a:ext cx="10474910" cy="2585323"/>
            </a:xfrm>
            <a:prstGeom prst="rect">
              <a:avLst/>
            </a:prstGeom>
            <a:noFill/>
          </p:spPr>
          <p:txBody>
            <a:bodyPr wrap="square" rtlCol="0">
              <a:noAutofit/>
            </a:bodyPr>
            <a:lstStyle/>
            <a:p>
              <a:pPr marL="342900" indent="-342900" algn="l" rtl="0">
                <a:lnSpc>
                  <a:spcPct val="120000"/>
                </a:lnSpc>
                <a:buClr>
                  <a:srgbClr val="147437"/>
                </a:buClr>
                <a:buFont typeface="Courier New" panose="02070309020205020404" pitchFamily="49" charset="0"/>
                <a:buChar char="o"/>
              </a:pPr>
              <a:r>
                <a:rPr lang="ga" sz="1600" b="1" i="0" u="sng" baseline="0" dirty="0">
                  <a:solidFill>
                    <a:srgbClr val="147437"/>
                  </a:solidFill>
                  <a:latin typeface="Arial" panose="020B0604020202020204" pitchFamily="34" charset="0"/>
                  <a:ea typeface="Arial" panose="020B0604020202020204" pitchFamily="34" charset="0"/>
                  <a:cs typeface="Arial" panose="020B0604020202020204" pitchFamily="34" charset="0"/>
                </a:rPr>
                <a:t>ROIMH RÉ</a:t>
              </a:r>
              <a:r>
                <a:rPr lang="ga" sz="1600" b="1" i="0" u="none" baseline="0" dirty="0">
                  <a:latin typeface="Arial" panose="020B0604020202020204" pitchFamily="34" charset="0"/>
                  <a:ea typeface="Arial" panose="020B0604020202020204" pitchFamily="34" charset="0"/>
                  <a:cs typeface="Arial" panose="020B0604020202020204" pitchFamily="34" charset="0"/>
                </a:rPr>
                <a:t>:</a:t>
              </a:r>
              <a:r>
                <a:rPr lang="ga" sz="1600" b="0" i="0" u="none" baseline="0" dirty="0">
                  <a:latin typeface="Arial" panose="020B0604020202020204" pitchFamily="34" charset="0"/>
                  <a:ea typeface="Arial" panose="020B0604020202020204" pitchFamily="34" charset="0"/>
                  <a:cs typeface="Arial" panose="020B0604020202020204" pitchFamily="34" charset="0"/>
                </a:rPr>
                <a:t> Úsáid an spás dronuilleogach chun an méid a bhí ar eolas agat faoi institiúidí stairiúla na hÉireann a scríobh síos, go háirithe an t‑áras Máithreacha agus Naíonán i dTuaim, sula ndéanfaidh tú na haonaid seo.</a:t>
              </a:r>
            </a:p>
            <a:p>
              <a:pPr marL="342900" indent="-342900" algn="l" rtl="0">
                <a:lnSpc>
                  <a:spcPct val="120000"/>
                </a:lnSpc>
                <a:buClr>
                  <a:srgbClr val="147437"/>
                </a:buClr>
                <a:buFont typeface="Courier New" panose="02070309020205020404" pitchFamily="49" charset="0"/>
                <a:buChar char="o"/>
              </a:pPr>
              <a:endParaRPr lang="ga" sz="1200" u="sng" dirty="0">
                <a:latin typeface="Arial" panose="020B0604020202020204" pitchFamily="34" charset="0"/>
                <a:cs typeface="Arial" panose="020B0604020202020204" pitchFamily="34" charset="0"/>
              </a:endParaRPr>
            </a:p>
            <a:p>
              <a:pPr marL="342900" indent="-342900" algn="l" rtl="0">
                <a:lnSpc>
                  <a:spcPct val="120000"/>
                </a:lnSpc>
                <a:buClr>
                  <a:srgbClr val="147437"/>
                </a:buClr>
                <a:buFont typeface="Courier New" panose="02070309020205020404" pitchFamily="49" charset="0"/>
                <a:buChar char="o"/>
              </a:pPr>
              <a:r>
                <a:rPr lang="ga" sz="1600" b="1" i="0" u="sng" baseline="0" dirty="0">
                  <a:solidFill>
                    <a:srgbClr val="147437"/>
                  </a:solidFill>
                  <a:latin typeface="Arial" panose="020B0604020202020204" pitchFamily="34" charset="0"/>
                  <a:ea typeface="Arial" panose="020B0604020202020204" pitchFamily="34" charset="0"/>
                  <a:cs typeface="Arial" panose="020B0604020202020204" pitchFamily="34" charset="0"/>
                </a:rPr>
                <a:t>AONAID 1-4</a:t>
              </a:r>
              <a:r>
                <a:rPr lang="ga" sz="1600" b="0" i="0" u="none" baseline="0" dirty="0">
                  <a:latin typeface="Arial" panose="020B0604020202020204" pitchFamily="34" charset="0"/>
                  <a:ea typeface="Arial" panose="020B0604020202020204" pitchFamily="34" charset="0"/>
                  <a:cs typeface="Arial" panose="020B0604020202020204" pitchFamily="34" charset="0"/>
                </a:rPr>
                <a:t>: Úsáid na spásanna ciorclacha chun taifead a dhéanamh ar d’fhoghlaim shuntasach sna hAonaid 1, 2, 3 agus 4 (rudaí a bhfuair tú amach fúthu nach raibh ar eolas agat cheana, scileanna a d’fhoghlaim nó a rinne tú, na príomhdhúshláin a tháinig chun cinn duit agus cén fáth a raibh siad dúshlánach duitse).</a:t>
              </a:r>
            </a:p>
            <a:p>
              <a:pPr marL="342900" indent="-342900" algn="l" rtl="0">
                <a:lnSpc>
                  <a:spcPct val="120000"/>
                </a:lnSpc>
                <a:buClr>
                  <a:srgbClr val="147437"/>
                </a:buClr>
                <a:buFont typeface="Courier New" panose="02070309020205020404" pitchFamily="49" charset="0"/>
                <a:buChar char="o"/>
              </a:pPr>
              <a:endParaRPr lang="ga" sz="1200" u="sng" dirty="0">
                <a:latin typeface="Arial" panose="020B0604020202020204" pitchFamily="34" charset="0"/>
                <a:cs typeface="Arial" panose="020B0604020202020204" pitchFamily="34" charset="0"/>
              </a:endParaRPr>
            </a:p>
            <a:p>
              <a:pPr marL="342900" indent="-342900" algn="l" rtl="0">
                <a:lnSpc>
                  <a:spcPct val="120000"/>
                </a:lnSpc>
                <a:buClr>
                  <a:srgbClr val="147437"/>
                </a:buClr>
                <a:buFont typeface="Courier New" panose="02070309020205020404" pitchFamily="49" charset="0"/>
                <a:buChar char="o"/>
              </a:pPr>
              <a:r>
                <a:rPr lang="ga" sz="1600" b="1" i="0" u="sng" baseline="0" dirty="0">
                  <a:solidFill>
                    <a:srgbClr val="147437"/>
                  </a:solidFill>
                  <a:latin typeface="Arial" panose="020B0604020202020204" pitchFamily="34" charset="0"/>
                  <a:ea typeface="Arial" panose="020B0604020202020204" pitchFamily="34" charset="0"/>
                  <a:cs typeface="Arial" panose="020B0604020202020204" pitchFamily="34" charset="0"/>
                </a:rPr>
                <a:t>ANOIS</a:t>
              </a:r>
              <a:r>
                <a:rPr lang="ga" sz="1600" b="1" i="0" u="sng" baseline="0" dirty="0">
                  <a:latin typeface="Arial" panose="020B0604020202020204" pitchFamily="34" charset="0"/>
                  <a:ea typeface="Arial" panose="020B0604020202020204" pitchFamily="34" charset="0"/>
                  <a:cs typeface="Arial" panose="020B0604020202020204" pitchFamily="34" charset="0"/>
                </a:rPr>
                <a:t>:</a:t>
              </a:r>
              <a:r>
                <a:rPr lang="ga" sz="1600" b="1" i="0" u="none" baseline="0" dirty="0">
                  <a:latin typeface="Arial" panose="020B0604020202020204" pitchFamily="34" charset="0"/>
                  <a:ea typeface="Arial" panose="020B0604020202020204" pitchFamily="34" charset="0"/>
                  <a:cs typeface="Arial" panose="020B0604020202020204" pitchFamily="34" charset="0"/>
                </a:rPr>
                <a:t> </a:t>
              </a:r>
              <a:r>
                <a:rPr lang="ga" sz="1600" b="0" i="0" u="none" baseline="0" dirty="0">
                  <a:latin typeface="Arial" panose="020B0604020202020204" pitchFamily="34" charset="0"/>
                  <a:ea typeface="Arial" panose="020B0604020202020204" pitchFamily="34" charset="0"/>
                  <a:cs typeface="Arial" panose="020B0604020202020204" pitchFamily="34" charset="0"/>
                </a:rPr>
                <a:t>Úsáid an spás dronuilleogach chun nóta a dhéanamh d’aon cheist atá agat fós, rud ar bith ar mhaith leat tuilleadh eolais a fháil faoi agus an méid a dhéanfaidh tú anois chun freagraí a fháil ar na ceisteanna sin.</a:t>
              </a:r>
            </a:p>
          </p:txBody>
        </p:sp>
        <p:grpSp>
          <p:nvGrpSpPr>
            <p:cNvPr id="25" name="Group 24">
              <a:extLst>
                <a:ext uri="{FF2B5EF4-FFF2-40B4-BE49-F238E27FC236}">
                  <a16:creationId xmlns:a16="http://schemas.microsoft.com/office/drawing/2014/main" id="{4D33E717-236E-859D-1970-1581AD4967C0}"/>
                </a:ext>
              </a:extLst>
            </p:cNvPr>
            <p:cNvGrpSpPr/>
            <p:nvPr/>
          </p:nvGrpSpPr>
          <p:grpSpPr>
            <a:xfrm>
              <a:off x="853980" y="1475975"/>
              <a:ext cx="10484040" cy="2179884"/>
              <a:chOff x="854750" y="1427595"/>
              <a:chExt cx="10484040" cy="2179884"/>
            </a:xfrm>
          </p:grpSpPr>
          <p:sp>
            <p:nvSpPr>
              <p:cNvPr id="53" name="TextBox 52">
                <a:extLst>
                  <a:ext uri="{FF2B5EF4-FFF2-40B4-BE49-F238E27FC236}">
                    <a16:creationId xmlns:a16="http://schemas.microsoft.com/office/drawing/2014/main" id="{A3127C2E-F1EE-1AC1-6CF5-3ACC9770B969}"/>
                  </a:ext>
                </a:extLst>
              </p:cNvPr>
              <p:cNvSpPr txBox="1"/>
              <p:nvPr/>
            </p:nvSpPr>
            <p:spPr>
              <a:xfrm>
                <a:off x="854750" y="1432778"/>
                <a:ext cx="1297326"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rtl="0"/>
                <a:r>
                  <a:rPr lang="ga" b="1" i="0" u="none" baseline="0">
                    <a:solidFill>
                      <a:schemeClr val="bg1"/>
                    </a:solidFill>
                    <a:cs typeface="Calibri"/>
                  </a:rPr>
                  <a:t>Roimh ré:</a:t>
                </a:r>
              </a:p>
            </p:txBody>
          </p:sp>
          <p:sp>
            <p:nvSpPr>
              <p:cNvPr id="2" name="Rectangle: Rounded Corners 1">
                <a:extLst>
                  <a:ext uri="{FF2B5EF4-FFF2-40B4-BE49-F238E27FC236}">
                    <a16:creationId xmlns:a16="http://schemas.microsoft.com/office/drawing/2014/main" id="{FD4B4D07-0F06-BBB0-86E9-2AA7980BCFC0}"/>
                  </a:ext>
                </a:extLst>
              </p:cNvPr>
              <p:cNvSpPr/>
              <p:nvPr/>
            </p:nvSpPr>
            <p:spPr>
              <a:xfrm>
                <a:off x="858187" y="1882772"/>
                <a:ext cx="1309729" cy="1722785"/>
              </a:xfrm>
              <a:custGeom>
                <a:avLst/>
                <a:gdLst>
                  <a:gd name="connsiteX0" fmla="*/ 0 w 1309729"/>
                  <a:gd name="connsiteY0" fmla="*/ 218293 h 1722785"/>
                  <a:gd name="connsiteX1" fmla="*/ 218293 w 1309729"/>
                  <a:gd name="connsiteY1" fmla="*/ 0 h 1722785"/>
                  <a:gd name="connsiteX2" fmla="*/ 628670 w 1309729"/>
                  <a:gd name="connsiteY2" fmla="*/ 0 h 1722785"/>
                  <a:gd name="connsiteX3" fmla="*/ 1091436 w 1309729"/>
                  <a:gd name="connsiteY3" fmla="*/ 0 h 1722785"/>
                  <a:gd name="connsiteX4" fmla="*/ 1309729 w 1309729"/>
                  <a:gd name="connsiteY4" fmla="*/ 218293 h 1722785"/>
                  <a:gd name="connsiteX5" fmla="*/ 1309729 w 1309729"/>
                  <a:gd name="connsiteY5" fmla="*/ 861393 h 1722785"/>
                  <a:gd name="connsiteX6" fmla="*/ 1309729 w 1309729"/>
                  <a:gd name="connsiteY6" fmla="*/ 1504492 h 1722785"/>
                  <a:gd name="connsiteX7" fmla="*/ 1091436 w 1309729"/>
                  <a:gd name="connsiteY7" fmla="*/ 1722785 h 1722785"/>
                  <a:gd name="connsiteX8" fmla="*/ 663596 w 1309729"/>
                  <a:gd name="connsiteY8" fmla="*/ 1722785 h 1722785"/>
                  <a:gd name="connsiteX9" fmla="*/ 218293 w 1309729"/>
                  <a:gd name="connsiteY9" fmla="*/ 1722785 h 1722785"/>
                  <a:gd name="connsiteX10" fmla="*/ 0 w 1309729"/>
                  <a:gd name="connsiteY10" fmla="*/ 1504492 h 1722785"/>
                  <a:gd name="connsiteX11" fmla="*/ 0 w 1309729"/>
                  <a:gd name="connsiteY11" fmla="*/ 899978 h 1722785"/>
                  <a:gd name="connsiteX12" fmla="*/ 0 w 1309729"/>
                  <a:gd name="connsiteY12" fmla="*/ 218293 h 172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729" h="1722785" extrusionOk="0">
                    <a:moveTo>
                      <a:pt x="0" y="218293"/>
                    </a:moveTo>
                    <a:cubicBezTo>
                      <a:pt x="-449" y="90147"/>
                      <a:pt x="90859" y="-7585"/>
                      <a:pt x="218293" y="0"/>
                    </a:cubicBezTo>
                    <a:cubicBezTo>
                      <a:pt x="407123" y="-18422"/>
                      <a:pt x="449295" y="-7606"/>
                      <a:pt x="628670" y="0"/>
                    </a:cubicBezTo>
                    <a:cubicBezTo>
                      <a:pt x="808045" y="7606"/>
                      <a:pt x="995643" y="9598"/>
                      <a:pt x="1091436" y="0"/>
                    </a:cubicBezTo>
                    <a:cubicBezTo>
                      <a:pt x="1211001" y="-6834"/>
                      <a:pt x="1303166" y="101667"/>
                      <a:pt x="1309729" y="218293"/>
                    </a:cubicBezTo>
                    <a:cubicBezTo>
                      <a:pt x="1320989" y="397406"/>
                      <a:pt x="1338533" y="685218"/>
                      <a:pt x="1309729" y="861393"/>
                    </a:cubicBezTo>
                    <a:cubicBezTo>
                      <a:pt x="1280925" y="1037568"/>
                      <a:pt x="1284230" y="1298944"/>
                      <a:pt x="1309729" y="1504492"/>
                    </a:cubicBezTo>
                    <a:cubicBezTo>
                      <a:pt x="1307165" y="1622387"/>
                      <a:pt x="1208707" y="1694854"/>
                      <a:pt x="1091436" y="1722785"/>
                    </a:cubicBezTo>
                    <a:cubicBezTo>
                      <a:pt x="946288" y="1710305"/>
                      <a:pt x="793847" y="1742971"/>
                      <a:pt x="663596" y="1722785"/>
                    </a:cubicBezTo>
                    <a:cubicBezTo>
                      <a:pt x="533345" y="1702599"/>
                      <a:pt x="435074" y="1724093"/>
                      <a:pt x="218293" y="1722785"/>
                    </a:cubicBezTo>
                    <a:cubicBezTo>
                      <a:pt x="85240" y="1706267"/>
                      <a:pt x="2121" y="1596968"/>
                      <a:pt x="0" y="1504492"/>
                    </a:cubicBezTo>
                    <a:cubicBezTo>
                      <a:pt x="-20589" y="1308149"/>
                      <a:pt x="-5753" y="1046336"/>
                      <a:pt x="0" y="899978"/>
                    </a:cubicBezTo>
                    <a:cubicBezTo>
                      <a:pt x="5753" y="753620"/>
                      <a:pt x="-28060" y="525085"/>
                      <a:pt x="0" y="218293"/>
                    </a:cubicBezTo>
                    <a:close/>
                  </a:path>
                </a:pathLst>
              </a:custGeom>
              <a:noFill/>
              <a:ln w="57150">
                <a:solidFill>
                  <a:srgbClr val="92D050"/>
                </a:solidFill>
                <a:extLst>
                  <a:ext uri="{C807C97D-BFC1-408E-A445-0C87EB9F89A2}">
                    <ask:lineSketchStyleProps xmlns:ask="http://schemas.microsoft.com/office/drawing/2018/sketchyshapes" sd="168860079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a:p>
            </p:txBody>
          </p:sp>
          <p:grpSp>
            <p:nvGrpSpPr>
              <p:cNvPr id="13" name="Group 12">
                <a:extLst>
                  <a:ext uri="{FF2B5EF4-FFF2-40B4-BE49-F238E27FC236}">
                    <a16:creationId xmlns:a16="http://schemas.microsoft.com/office/drawing/2014/main" id="{B5382BCC-A60F-BC48-CC8D-5CEDE28B5538}"/>
                  </a:ext>
                </a:extLst>
              </p:cNvPr>
              <p:cNvGrpSpPr/>
              <p:nvPr/>
            </p:nvGrpSpPr>
            <p:grpSpPr>
              <a:xfrm>
                <a:off x="2381745" y="1427595"/>
                <a:ext cx="7438725" cy="1977852"/>
                <a:chOff x="2112460" y="1441931"/>
                <a:chExt cx="7438725" cy="1977852"/>
              </a:xfrm>
            </p:grpSpPr>
            <p:sp>
              <p:nvSpPr>
                <p:cNvPr id="17" name="Oval 16">
                  <a:extLst>
                    <a:ext uri="{FF2B5EF4-FFF2-40B4-BE49-F238E27FC236}">
                      <a16:creationId xmlns:a16="http://schemas.microsoft.com/office/drawing/2014/main" id="{36173816-88D2-2984-D83C-C633BE9D1455}"/>
                    </a:ext>
                  </a:extLst>
                </p:cNvPr>
                <p:cNvSpPr/>
                <p:nvPr/>
              </p:nvSpPr>
              <p:spPr>
                <a:xfrm>
                  <a:off x="2112460" y="1882772"/>
                  <a:ext cx="1753241" cy="1517762"/>
                </a:xfrm>
                <a:custGeom>
                  <a:avLst/>
                  <a:gdLst>
                    <a:gd name="connsiteX0" fmla="*/ 0 w 1753241"/>
                    <a:gd name="connsiteY0" fmla="*/ 758881 h 1517762"/>
                    <a:gd name="connsiteX1" fmla="*/ 876621 w 1753241"/>
                    <a:gd name="connsiteY1" fmla="*/ 0 h 1517762"/>
                    <a:gd name="connsiteX2" fmla="*/ 1753242 w 1753241"/>
                    <a:gd name="connsiteY2" fmla="*/ 758881 h 1517762"/>
                    <a:gd name="connsiteX3" fmla="*/ 876621 w 1753241"/>
                    <a:gd name="connsiteY3" fmla="*/ 1517762 h 1517762"/>
                    <a:gd name="connsiteX4" fmla="*/ 0 w 1753241"/>
                    <a:gd name="connsiteY4" fmla="*/ 758881 h 151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41" h="1517762" extrusionOk="0">
                      <a:moveTo>
                        <a:pt x="0" y="758881"/>
                      </a:moveTo>
                      <a:cubicBezTo>
                        <a:pt x="-71783" y="255351"/>
                        <a:pt x="451758" y="-21523"/>
                        <a:pt x="876621" y="0"/>
                      </a:cubicBezTo>
                      <a:cubicBezTo>
                        <a:pt x="1342835" y="10074"/>
                        <a:pt x="1764769" y="336323"/>
                        <a:pt x="1753242" y="758881"/>
                      </a:cubicBezTo>
                      <a:cubicBezTo>
                        <a:pt x="1736404" y="1144429"/>
                        <a:pt x="1333031" y="1604060"/>
                        <a:pt x="876621" y="1517762"/>
                      </a:cubicBezTo>
                      <a:cubicBezTo>
                        <a:pt x="403045" y="1503183"/>
                        <a:pt x="28591" y="1175646"/>
                        <a:pt x="0" y="758881"/>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sp>
              <p:nvSpPr>
                <p:cNvPr id="47" name="TextBox 46">
                  <a:extLst>
                    <a:ext uri="{FF2B5EF4-FFF2-40B4-BE49-F238E27FC236}">
                      <a16:creationId xmlns:a16="http://schemas.microsoft.com/office/drawing/2014/main" id="{38E54F57-D101-DD5D-FB9D-002043CC48C2}"/>
                    </a:ext>
                  </a:extLst>
                </p:cNvPr>
                <p:cNvSpPr txBox="1"/>
                <p:nvPr/>
              </p:nvSpPr>
              <p:spPr>
                <a:xfrm>
                  <a:off x="2401420" y="1446451"/>
                  <a:ext cx="1187824"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rtl="0"/>
                  <a:r>
                    <a:rPr lang="ga" b="1" i="0" u="none" baseline="0">
                      <a:solidFill>
                        <a:schemeClr val="bg1"/>
                      </a:solidFill>
                      <a:cs typeface="Calibri"/>
                    </a:rPr>
                    <a:t>Aonad 1</a:t>
                  </a:r>
                </a:p>
              </p:txBody>
            </p:sp>
            <p:sp>
              <p:nvSpPr>
                <p:cNvPr id="48" name="TextBox 47">
                  <a:extLst>
                    <a:ext uri="{FF2B5EF4-FFF2-40B4-BE49-F238E27FC236}">
                      <a16:creationId xmlns:a16="http://schemas.microsoft.com/office/drawing/2014/main" id="{C4CF07E7-25D3-7B42-DBBB-290A6C86A22A}"/>
                    </a:ext>
                  </a:extLst>
                </p:cNvPr>
                <p:cNvSpPr txBox="1"/>
                <p:nvPr/>
              </p:nvSpPr>
              <p:spPr>
                <a:xfrm>
                  <a:off x="4298144" y="1441931"/>
                  <a:ext cx="1187824"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rtl="0"/>
                  <a:r>
                    <a:rPr lang="ga" b="1" i="0" u="none" baseline="0">
                      <a:solidFill>
                        <a:schemeClr val="bg1"/>
                      </a:solidFill>
                      <a:cs typeface="Calibri"/>
                    </a:rPr>
                    <a:t>Aonad 2</a:t>
                  </a:r>
                </a:p>
              </p:txBody>
            </p:sp>
            <p:sp>
              <p:nvSpPr>
                <p:cNvPr id="49" name="TextBox 48">
                  <a:extLst>
                    <a:ext uri="{FF2B5EF4-FFF2-40B4-BE49-F238E27FC236}">
                      <a16:creationId xmlns:a16="http://schemas.microsoft.com/office/drawing/2014/main" id="{105F6D03-6782-04CF-07D7-32CBB4CE72C5}"/>
                    </a:ext>
                  </a:extLst>
                </p:cNvPr>
                <p:cNvSpPr txBox="1"/>
                <p:nvPr/>
              </p:nvSpPr>
              <p:spPr>
                <a:xfrm>
                  <a:off x="6179567" y="1441931"/>
                  <a:ext cx="1187824"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rtl="0"/>
                  <a:r>
                    <a:rPr lang="ga" b="1" i="0" u="none" baseline="0">
                      <a:solidFill>
                        <a:schemeClr val="bg1"/>
                      </a:solidFill>
                      <a:cs typeface="Calibri"/>
                    </a:rPr>
                    <a:t>Aonad 3</a:t>
                  </a:r>
                </a:p>
              </p:txBody>
            </p:sp>
            <p:sp>
              <p:nvSpPr>
                <p:cNvPr id="51" name="TextBox 50">
                  <a:extLst>
                    <a:ext uri="{FF2B5EF4-FFF2-40B4-BE49-F238E27FC236}">
                      <a16:creationId xmlns:a16="http://schemas.microsoft.com/office/drawing/2014/main" id="{8CF1EFBB-15EC-4858-744E-661D93AB6AD7}"/>
                    </a:ext>
                  </a:extLst>
                </p:cNvPr>
                <p:cNvSpPr txBox="1"/>
                <p:nvPr/>
              </p:nvSpPr>
              <p:spPr>
                <a:xfrm>
                  <a:off x="8080652" y="1443248"/>
                  <a:ext cx="1187824"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rtl="0"/>
                  <a:r>
                    <a:rPr lang="ga" b="1" i="0" u="none" baseline="0">
                      <a:solidFill>
                        <a:schemeClr val="bg1"/>
                      </a:solidFill>
                      <a:cs typeface="Calibri"/>
                    </a:rPr>
                    <a:t>Aonad 4</a:t>
                  </a:r>
                </a:p>
              </p:txBody>
            </p:sp>
            <p:sp>
              <p:nvSpPr>
                <p:cNvPr id="7" name="Oval 6">
                  <a:extLst>
                    <a:ext uri="{FF2B5EF4-FFF2-40B4-BE49-F238E27FC236}">
                      <a16:creationId xmlns:a16="http://schemas.microsoft.com/office/drawing/2014/main" id="{A16D87AC-5DCE-1A96-7242-7A7E3E1A37D4}"/>
                    </a:ext>
                  </a:extLst>
                </p:cNvPr>
                <p:cNvSpPr/>
                <p:nvPr/>
              </p:nvSpPr>
              <p:spPr>
                <a:xfrm>
                  <a:off x="4013545" y="1875667"/>
                  <a:ext cx="1753241" cy="1517762"/>
                </a:xfrm>
                <a:custGeom>
                  <a:avLst/>
                  <a:gdLst>
                    <a:gd name="connsiteX0" fmla="*/ 0 w 1753241"/>
                    <a:gd name="connsiteY0" fmla="*/ 758881 h 1517762"/>
                    <a:gd name="connsiteX1" fmla="*/ 876621 w 1753241"/>
                    <a:gd name="connsiteY1" fmla="*/ 0 h 1517762"/>
                    <a:gd name="connsiteX2" fmla="*/ 1753242 w 1753241"/>
                    <a:gd name="connsiteY2" fmla="*/ 758881 h 1517762"/>
                    <a:gd name="connsiteX3" fmla="*/ 876621 w 1753241"/>
                    <a:gd name="connsiteY3" fmla="*/ 1517762 h 1517762"/>
                    <a:gd name="connsiteX4" fmla="*/ 0 w 1753241"/>
                    <a:gd name="connsiteY4" fmla="*/ 758881 h 151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41" h="1517762" extrusionOk="0">
                      <a:moveTo>
                        <a:pt x="0" y="758881"/>
                      </a:moveTo>
                      <a:cubicBezTo>
                        <a:pt x="-71783" y="255351"/>
                        <a:pt x="451758" y="-21523"/>
                        <a:pt x="876621" y="0"/>
                      </a:cubicBezTo>
                      <a:cubicBezTo>
                        <a:pt x="1342835" y="10074"/>
                        <a:pt x="1764769" y="336323"/>
                        <a:pt x="1753242" y="758881"/>
                      </a:cubicBezTo>
                      <a:cubicBezTo>
                        <a:pt x="1736404" y="1144429"/>
                        <a:pt x="1333031" y="1604060"/>
                        <a:pt x="876621" y="1517762"/>
                      </a:cubicBezTo>
                      <a:cubicBezTo>
                        <a:pt x="403045" y="1503183"/>
                        <a:pt x="28591" y="1175646"/>
                        <a:pt x="0" y="758881"/>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sp>
              <p:nvSpPr>
                <p:cNvPr id="8" name="Oval 7">
                  <a:extLst>
                    <a:ext uri="{FF2B5EF4-FFF2-40B4-BE49-F238E27FC236}">
                      <a16:creationId xmlns:a16="http://schemas.microsoft.com/office/drawing/2014/main" id="{AF361418-27BA-F840-079D-2F4C1DAEF43E}"/>
                    </a:ext>
                  </a:extLst>
                </p:cNvPr>
                <p:cNvSpPr/>
                <p:nvPr/>
              </p:nvSpPr>
              <p:spPr>
                <a:xfrm>
                  <a:off x="5896859" y="1902021"/>
                  <a:ext cx="1753241" cy="1517762"/>
                </a:xfrm>
                <a:custGeom>
                  <a:avLst/>
                  <a:gdLst>
                    <a:gd name="connsiteX0" fmla="*/ 0 w 1753241"/>
                    <a:gd name="connsiteY0" fmla="*/ 758881 h 1517762"/>
                    <a:gd name="connsiteX1" fmla="*/ 876621 w 1753241"/>
                    <a:gd name="connsiteY1" fmla="*/ 0 h 1517762"/>
                    <a:gd name="connsiteX2" fmla="*/ 1753242 w 1753241"/>
                    <a:gd name="connsiteY2" fmla="*/ 758881 h 1517762"/>
                    <a:gd name="connsiteX3" fmla="*/ 876621 w 1753241"/>
                    <a:gd name="connsiteY3" fmla="*/ 1517762 h 1517762"/>
                    <a:gd name="connsiteX4" fmla="*/ 0 w 1753241"/>
                    <a:gd name="connsiteY4" fmla="*/ 758881 h 151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41" h="1517762" extrusionOk="0">
                      <a:moveTo>
                        <a:pt x="0" y="758881"/>
                      </a:moveTo>
                      <a:cubicBezTo>
                        <a:pt x="-71783" y="255351"/>
                        <a:pt x="451758" y="-21523"/>
                        <a:pt x="876621" y="0"/>
                      </a:cubicBezTo>
                      <a:cubicBezTo>
                        <a:pt x="1342835" y="10074"/>
                        <a:pt x="1764769" y="336323"/>
                        <a:pt x="1753242" y="758881"/>
                      </a:cubicBezTo>
                      <a:cubicBezTo>
                        <a:pt x="1736404" y="1144429"/>
                        <a:pt x="1333031" y="1604060"/>
                        <a:pt x="876621" y="1517762"/>
                      </a:cubicBezTo>
                      <a:cubicBezTo>
                        <a:pt x="403045" y="1503183"/>
                        <a:pt x="28591" y="1175646"/>
                        <a:pt x="0" y="758881"/>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sp>
              <p:nvSpPr>
                <p:cNvPr id="9" name="Oval 8">
                  <a:extLst>
                    <a:ext uri="{FF2B5EF4-FFF2-40B4-BE49-F238E27FC236}">
                      <a16:creationId xmlns:a16="http://schemas.microsoft.com/office/drawing/2014/main" id="{27F60CF0-D083-144A-7D6B-618444277B58}"/>
                    </a:ext>
                  </a:extLst>
                </p:cNvPr>
                <p:cNvSpPr/>
                <p:nvPr/>
              </p:nvSpPr>
              <p:spPr>
                <a:xfrm>
                  <a:off x="7797944" y="1902021"/>
                  <a:ext cx="1753241" cy="1517762"/>
                </a:xfrm>
                <a:custGeom>
                  <a:avLst/>
                  <a:gdLst>
                    <a:gd name="connsiteX0" fmla="*/ 0 w 1753241"/>
                    <a:gd name="connsiteY0" fmla="*/ 758881 h 1517762"/>
                    <a:gd name="connsiteX1" fmla="*/ 876621 w 1753241"/>
                    <a:gd name="connsiteY1" fmla="*/ 0 h 1517762"/>
                    <a:gd name="connsiteX2" fmla="*/ 1753242 w 1753241"/>
                    <a:gd name="connsiteY2" fmla="*/ 758881 h 1517762"/>
                    <a:gd name="connsiteX3" fmla="*/ 876621 w 1753241"/>
                    <a:gd name="connsiteY3" fmla="*/ 1517762 h 1517762"/>
                    <a:gd name="connsiteX4" fmla="*/ 0 w 1753241"/>
                    <a:gd name="connsiteY4" fmla="*/ 758881 h 151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41" h="1517762" extrusionOk="0">
                      <a:moveTo>
                        <a:pt x="0" y="758881"/>
                      </a:moveTo>
                      <a:cubicBezTo>
                        <a:pt x="-71783" y="255351"/>
                        <a:pt x="451758" y="-21523"/>
                        <a:pt x="876621" y="0"/>
                      </a:cubicBezTo>
                      <a:cubicBezTo>
                        <a:pt x="1342835" y="10074"/>
                        <a:pt x="1764769" y="336323"/>
                        <a:pt x="1753242" y="758881"/>
                      </a:cubicBezTo>
                      <a:cubicBezTo>
                        <a:pt x="1736404" y="1144429"/>
                        <a:pt x="1333031" y="1604060"/>
                        <a:pt x="876621" y="1517762"/>
                      </a:cubicBezTo>
                      <a:cubicBezTo>
                        <a:pt x="403045" y="1503183"/>
                        <a:pt x="28591" y="1175646"/>
                        <a:pt x="0" y="758881"/>
                      </a:cubicBezTo>
                      <a:close/>
                    </a:path>
                  </a:pathLst>
                </a:custGeom>
                <a:noFill/>
                <a:ln w="57150">
                  <a:solidFill>
                    <a:srgbClr val="92D050"/>
                  </a:solidFill>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dirty="0"/>
                </a:p>
              </p:txBody>
            </p:sp>
          </p:grpSp>
          <p:sp>
            <p:nvSpPr>
              <p:cNvPr id="14" name="TextBox 13">
                <a:extLst>
                  <a:ext uri="{FF2B5EF4-FFF2-40B4-BE49-F238E27FC236}">
                    <a16:creationId xmlns:a16="http://schemas.microsoft.com/office/drawing/2014/main" id="{B45BF1D4-6BB0-4042-D817-9222008D899A}"/>
                  </a:ext>
                </a:extLst>
              </p:cNvPr>
              <p:cNvSpPr txBox="1"/>
              <p:nvPr/>
            </p:nvSpPr>
            <p:spPr>
              <a:xfrm>
                <a:off x="10025624" y="1434700"/>
                <a:ext cx="1297326" cy="369332"/>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rtl="0"/>
                <a:r>
                  <a:rPr lang="ga" b="1" i="0" u="none" baseline="0">
                    <a:solidFill>
                      <a:schemeClr val="bg1"/>
                    </a:solidFill>
                    <a:cs typeface="Calibri"/>
                  </a:rPr>
                  <a:t>Anois</a:t>
                </a:r>
              </a:p>
            </p:txBody>
          </p:sp>
          <p:sp>
            <p:nvSpPr>
              <p:cNvPr id="15" name="Rectangle: Rounded Corners 14">
                <a:extLst>
                  <a:ext uri="{FF2B5EF4-FFF2-40B4-BE49-F238E27FC236}">
                    <a16:creationId xmlns:a16="http://schemas.microsoft.com/office/drawing/2014/main" id="{4695E740-89B8-6487-BA25-AAC0E9F0A5A6}"/>
                  </a:ext>
                </a:extLst>
              </p:cNvPr>
              <p:cNvSpPr/>
              <p:nvPr/>
            </p:nvSpPr>
            <p:spPr>
              <a:xfrm>
                <a:off x="10029061" y="1884694"/>
                <a:ext cx="1309729" cy="1722785"/>
              </a:xfrm>
              <a:custGeom>
                <a:avLst/>
                <a:gdLst>
                  <a:gd name="connsiteX0" fmla="*/ 0 w 1309729"/>
                  <a:gd name="connsiteY0" fmla="*/ 218293 h 1722785"/>
                  <a:gd name="connsiteX1" fmla="*/ 218293 w 1309729"/>
                  <a:gd name="connsiteY1" fmla="*/ 0 h 1722785"/>
                  <a:gd name="connsiteX2" fmla="*/ 628670 w 1309729"/>
                  <a:gd name="connsiteY2" fmla="*/ 0 h 1722785"/>
                  <a:gd name="connsiteX3" fmla="*/ 1091436 w 1309729"/>
                  <a:gd name="connsiteY3" fmla="*/ 0 h 1722785"/>
                  <a:gd name="connsiteX4" fmla="*/ 1309729 w 1309729"/>
                  <a:gd name="connsiteY4" fmla="*/ 218293 h 1722785"/>
                  <a:gd name="connsiteX5" fmla="*/ 1309729 w 1309729"/>
                  <a:gd name="connsiteY5" fmla="*/ 861393 h 1722785"/>
                  <a:gd name="connsiteX6" fmla="*/ 1309729 w 1309729"/>
                  <a:gd name="connsiteY6" fmla="*/ 1504492 h 1722785"/>
                  <a:gd name="connsiteX7" fmla="*/ 1091436 w 1309729"/>
                  <a:gd name="connsiteY7" fmla="*/ 1722785 h 1722785"/>
                  <a:gd name="connsiteX8" fmla="*/ 663596 w 1309729"/>
                  <a:gd name="connsiteY8" fmla="*/ 1722785 h 1722785"/>
                  <a:gd name="connsiteX9" fmla="*/ 218293 w 1309729"/>
                  <a:gd name="connsiteY9" fmla="*/ 1722785 h 1722785"/>
                  <a:gd name="connsiteX10" fmla="*/ 0 w 1309729"/>
                  <a:gd name="connsiteY10" fmla="*/ 1504492 h 1722785"/>
                  <a:gd name="connsiteX11" fmla="*/ 0 w 1309729"/>
                  <a:gd name="connsiteY11" fmla="*/ 899978 h 1722785"/>
                  <a:gd name="connsiteX12" fmla="*/ 0 w 1309729"/>
                  <a:gd name="connsiteY12" fmla="*/ 218293 h 172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729" h="1722785" extrusionOk="0">
                    <a:moveTo>
                      <a:pt x="0" y="218293"/>
                    </a:moveTo>
                    <a:cubicBezTo>
                      <a:pt x="-449" y="90147"/>
                      <a:pt x="90859" y="-7585"/>
                      <a:pt x="218293" y="0"/>
                    </a:cubicBezTo>
                    <a:cubicBezTo>
                      <a:pt x="407123" y="-18422"/>
                      <a:pt x="449295" y="-7606"/>
                      <a:pt x="628670" y="0"/>
                    </a:cubicBezTo>
                    <a:cubicBezTo>
                      <a:pt x="808045" y="7606"/>
                      <a:pt x="995643" y="9598"/>
                      <a:pt x="1091436" y="0"/>
                    </a:cubicBezTo>
                    <a:cubicBezTo>
                      <a:pt x="1211001" y="-6834"/>
                      <a:pt x="1303166" y="101667"/>
                      <a:pt x="1309729" y="218293"/>
                    </a:cubicBezTo>
                    <a:cubicBezTo>
                      <a:pt x="1320989" y="397406"/>
                      <a:pt x="1338533" y="685218"/>
                      <a:pt x="1309729" y="861393"/>
                    </a:cubicBezTo>
                    <a:cubicBezTo>
                      <a:pt x="1280925" y="1037568"/>
                      <a:pt x="1284230" y="1298944"/>
                      <a:pt x="1309729" y="1504492"/>
                    </a:cubicBezTo>
                    <a:cubicBezTo>
                      <a:pt x="1307165" y="1622387"/>
                      <a:pt x="1208707" y="1694854"/>
                      <a:pt x="1091436" y="1722785"/>
                    </a:cubicBezTo>
                    <a:cubicBezTo>
                      <a:pt x="946288" y="1710305"/>
                      <a:pt x="793847" y="1742971"/>
                      <a:pt x="663596" y="1722785"/>
                    </a:cubicBezTo>
                    <a:cubicBezTo>
                      <a:pt x="533345" y="1702599"/>
                      <a:pt x="435074" y="1724093"/>
                      <a:pt x="218293" y="1722785"/>
                    </a:cubicBezTo>
                    <a:cubicBezTo>
                      <a:pt x="85240" y="1706267"/>
                      <a:pt x="2121" y="1596968"/>
                      <a:pt x="0" y="1504492"/>
                    </a:cubicBezTo>
                    <a:cubicBezTo>
                      <a:pt x="-20589" y="1308149"/>
                      <a:pt x="-5753" y="1046336"/>
                      <a:pt x="0" y="899978"/>
                    </a:cubicBezTo>
                    <a:cubicBezTo>
                      <a:pt x="5753" y="753620"/>
                      <a:pt x="-28060" y="525085"/>
                      <a:pt x="0" y="218293"/>
                    </a:cubicBezTo>
                    <a:close/>
                  </a:path>
                </a:pathLst>
              </a:custGeom>
              <a:noFill/>
              <a:ln w="57150">
                <a:solidFill>
                  <a:srgbClr val="92D050"/>
                </a:solidFill>
                <a:extLst>
                  <a:ext uri="{C807C97D-BFC1-408E-A445-0C87EB9F89A2}">
                    <ask:lineSketchStyleProps xmlns:ask="http://schemas.microsoft.com/office/drawing/2018/sketchyshapes" sd="168860079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rtl="0"/>
                <a:endParaRPr lang="ga"/>
              </a:p>
            </p:txBody>
          </p:sp>
          <p:cxnSp>
            <p:nvCxnSpPr>
              <p:cNvPr id="16" name="Straight Arrow Connector 15">
                <a:extLst>
                  <a:ext uri="{FF2B5EF4-FFF2-40B4-BE49-F238E27FC236}">
                    <a16:creationId xmlns:a16="http://schemas.microsoft.com/office/drawing/2014/main" id="{294A0542-5A51-C207-25DE-F777BE3D003E}"/>
                  </a:ext>
                </a:extLst>
              </p:cNvPr>
              <p:cNvCxnSpPr>
                <a:cxnSpLocks/>
              </p:cNvCxnSpPr>
              <p:nvPr/>
            </p:nvCxnSpPr>
            <p:spPr>
              <a:xfrm>
                <a:off x="2167916" y="2532472"/>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C46321-4AF9-6326-FA03-94346B2CE465}"/>
                  </a:ext>
                </a:extLst>
              </p:cNvPr>
              <p:cNvCxnSpPr>
                <a:cxnSpLocks/>
              </p:cNvCxnSpPr>
              <p:nvPr/>
            </p:nvCxnSpPr>
            <p:spPr>
              <a:xfrm>
                <a:off x="9820470" y="2523493"/>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055D25-C026-8D32-A844-6BAA184FDDCC}"/>
                  </a:ext>
                </a:extLst>
              </p:cNvPr>
              <p:cNvCxnSpPr>
                <a:cxnSpLocks/>
              </p:cNvCxnSpPr>
              <p:nvPr/>
            </p:nvCxnSpPr>
            <p:spPr>
              <a:xfrm>
                <a:off x="4083751" y="2528330"/>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DA61F1-7D92-A094-0C7B-61D4A88B869F}"/>
                  </a:ext>
                </a:extLst>
              </p:cNvPr>
              <p:cNvCxnSpPr>
                <a:cxnSpLocks/>
              </p:cNvCxnSpPr>
              <p:nvPr/>
            </p:nvCxnSpPr>
            <p:spPr>
              <a:xfrm>
                <a:off x="5971089" y="2532472"/>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CBC2FE-546D-70DC-1AC2-79A53936D753}"/>
                  </a:ext>
                </a:extLst>
              </p:cNvPr>
              <p:cNvCxnSpPr>
                <a:cxnSpLocks/>
              </p:cNvCxnSpPr>
              <p:nvPr/>
            </p:nvCxnSpPr>
            <p:spPr>
              <a:xfrm>
                <a:off x="7856408" y="2528330"/>
                <a:ext cx="255790"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095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46B542B-F0A7-3370-58C4-1DF91778248C}"/>
              </a:ext>
            </a:extLst>
          </p:cNvPr>
          <p:cNvGraphicFramePr>
            <a:graphicFrameLocks noGrp="1"/>
          </p:cNvGraphicFramePr>
          <p:nvPr>
            <p:extLst>
              <p:ext uri="{D42A27DB-BD31-4B8C-83A1-F6EECF244321}">
                <p14:modId xmlns:p14="http://schemas.microsoft.com/office/powerpoint/2010/main" val="3091860384"/>
              </p:ext>
            </p:extLst>
          </p:nvPr>
        </p:nvGraphicFramePr>
        <p:xfrm>
          <a:off x="700391" y="1302707"/>
          <a:ext cx="10653409" cy="5389678"/>
        </p:xfrm>
        <a:graphic>
          <a:graphicData uri="http://schemas.openxmlformats.org/drawingml/2006/table">
            <a:tbl>
              <a:tblPr firstRow="1" firstCol="1" lastRow="1" lastCol="1" bandRow="1" bandCol="1">
                <a:tableStyleId>{5C22544A-7EE6-4342-B048-85BDC9FD1C3A}</a:tableStyleId>
              </a:tblPr>
              <a:tblGrid>
                <a:gridCol w="1007296">
                  <a:extLst>
                    <a:ext uri="{9D8B030D-6E8A-4147-A177-3AD203B41FA5}">
                      <a16:colId xmlns:a16="http://schemas.microsoft.com/office/drawing/2014/main" val="2999478016"/>
                    </a:ext>
                  </a:extLst>
                </a:gridCol>
                <a:gridCol w="1453351">
                  <a:extLst>
                    <a:ext uri="{9D8B030D-6E8A-4147-A177-3AD203B41FA5}">
                      <a16:colId xmlns:a16="http://schemas.microsoft.com/office/drawing/2014/main" val="2857633840"/>
                    </a:ext>
                  </a:extLst>
                </a:gridCol>
                <a:gridCol w="1766976">
                  <a:extLst>
                    <a:ext uri="{9D8B030D-6E8A-4147-A177-3AD203B41FA5}">
                      <a16:colId xmlns:a16="http://schemas.microsoft.com/office/drawing/2014/main" val="992399321"/>
                    </a:ext>
                  </a:extLst>
                </a:gridCol>
                <a:gridCol w="6425786">
                  <a:extLst>
                    <a:ext uri="{9D8B030D-6E8A-4147-A177-3AD203B41FA5}">
                      <a16:colId xmlns:a16="http://schemas.microsoft.com/office/drawing/2014/main" val="358161753"/>
                    </a:ext>
                  </a:extLst>
                </a:gridCol>
              </a:tblGrid>
              <a:tr h="686973">
                <a:tc>
                  <a:txBody>
                    <a:bodyPr/>
                    <a:lstStyle/>
                    <a:p>
                      <a:pPr marL="50165" lvl="0" algn="l" rtl="0">
                        <a:lnSpc>
                          <a:spcPct val="100000"/>
                        </a:lnSpc>
                        <a:spcBef>
                          <a:spcPts val="5"/>
                        </a:spcBef>
                        <a:spcAft>
                          <a:spcPts val="0"/>
                        </a:spcAft>
                        <a:buNone/>
                      </a:pPr>
                      <a:r>
                        <a:rPr lang="ga" sz="1400" b="1" i="0" u="none" spc="-20" baseline="0">
                          <a:solidFill>
                            <a:schemeClr val="bg1"/>
                          </a:solidFill>
                          <a:effectLst/>
                          <a:latin typeface="Arial" panose="020B0604020202020204" pitchFamily="34" charset="0"/>
                          <a:ea typeface="Arial" panose="020B0604020202020204" pitchFamily="34" charset="0"/>
                          <a:cs typeface="Arial" panose="020B0604020202020204" pitchFamily="34" charset="0"/>
                        </a:rPr>
                        <a:t>Sleamhnán</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rtl="0">
                        <a:lnSpc>
                          <a:spcPct val="100000"/>
                        </a:lnSpc>
                        <a:spcBef>
                          <a:spcPts val="405"/>
                        </a:spcBef>
                        <a:spcAft>
                          <a:spcPts val="0"/>
                        </a:spcAft>
                        <a:buNone/>
                      </a:pPr>
                      <a:r>
                        <a:rPr lang="ga" sz="1400" b="1" i="0" u="none" baseline="0">
                          <a:solidFill>
                            <a:schemeClr val="bg1"/>
                          </a:solidFill>
                          <a:effectLst/>
                          <a:latin typeface="Arial" panose="020B0604020202020204" pitchFamily="34" charset="0"/>
                          <a:ea typeface="Arial" panose="020B0604020202020204" pitchFamily="34" charset="0"/>
                          <a:cs typeface="Arial" panose="020B0604020202020204" pitchFamily="34" charset="0"/>
                        </a:rPr>
                        <a:t>Uimhir na Gníomhaíochta</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rtl="0">
                        <a:lnSpc>
                          <a:spcPct val="100000"/>
                        </a:lnSpc>
                        <a:spcBef>
                          <a:spcPts val="405"/>
                        </a:spcBef>
                        <a:spcAft>
                          <a:spcPts val="0"/>
                        </a:spcAft>
                        <a:buNone/>
                      </a:pPr>
                      <a:r>
                        <a:rPr lang="ga" sz="1400" b="1" i="0" u="none" baseline="0">
                          <a:solidFill>
                            <a:schemeClr val="bg1"/>
                          </a:solidFill>
                          <a:effectLst/>
                          <a:latin typeface="Arial" panose="020B0604020202020204" pitchFamily="34" charset="0"/>
                          <a:ea typeface="Arial" panose="020B0604020202020204" pitchFamily="34" charset="0"/>
                          <a:cs typeface="Arial" panose="020B0604020202020204" pitchFamily="34" charset="0"/>
                        </a:rPr>
                        <a:t>Ainm na Gníomhaíochta</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a:solidFill>
                        <a:srgbClr val="147437"/>
                      </a:solidFill>
                    </a:lnB>
                    <a:solidFill>
                      <a:srgbClr val="147437"/>
                    </a:solidFill>
                  </a:tcPr>
                </a:tc>
                <a:tc>
                  <a:txBody>
                    <a:bodyPr/>
                    <a:lstStyle/>
                    <a:p>
                      <a:pPr marL="44450" marR="0" lvl="0" indent="0" algn="l" defTabSz="914400" rtl="0" eaLnBrk="1" fontAlgn="auto" latinLnBrk="0" hangingPunct="1">
                        <a:lnSpc>
                          <a:spcPct val="100000"/>
                        </a:lnSpc>
                        <a:spcBef>
                          <a:spcPts val="405"/>
                        </a:spcBef>
                        <a:spcAft>
                          <a:spcPts val="0"/>
                        </a:spcAft>
                        <a:buClrTx/>
                        <a:buSzTx/>
                        <a:buFontTx/>
                        <a:buNone/>
                        <a:tabLst/>
                        <a:defRPr/>
                      </a:pPr>
                      <a:r>
                        <a:rPr lang="ga" sz="1400" b="1" i="0" u="none" baseline="0">
                          <a:solidFill>
                            <a:schemeClr val="bg1"/>
                          </a:solidFill>
                          <a:effectLst/>
                          <a:latin typeface="Arial" panose="020B0604020202020204" pitchFamily="34" charset="0"/>
                          <a:ea typeface="Arial" panose="020B0604020202020204" pitchFamily="34" charset="0"/>
                          <a:cs typeface="Arial" panose="020B0604020202020204" pitchFamily="34" charset="0"/>
                        </a:rPr>
                        <a:t>Cur síos</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solidFill>
                      <a:srgbClr val="147437"/>
                    </a:solidFill>
                  </a:tcPr>
                </a:tc>
                <a:extLst>
                  <a:ext uri="{0D108BD9-81ED-4DB2-BD59-A6C34878D82A}">
                    <a16:rowId xmlns:a16="http://schemas.microsoft.com/office/drawing/2014/main" val="1063308803"/>
                  </a:ext>
                </a:extLst>
              </a:tr>
              <a:tr h="536177">
                <a:tc>
                  <a:txBody>
                    <a:bodyPr/>
                    <a:lstStyle/>
                    <a:p>
                      <a:pPr algn="l" rtl="0">
                        <a:lnSpc>
                          <a:spcPct val="100000"/>
                        </a:lnSpc>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3</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a:solidFill>
                        <a:srgbClr val="147437"/>
                      </a:solidFill>
                    </a:lnB>
                    <a:noFill/>
                  </a:tcPr>
                </a:tc>
                <a:tc>
                  <a:txBody>
                    <a:bodyPr/>
                    <a:lstStyle/>
                    <a:p>
                      <a:pPr marL="44450" marR="83820" algn="l" rtl="0">
                        <a:lnSpc>
                          <a:spcPct val="100000"/>
                        </a:lnSpc>
                        <a:spcBef>
                          <a:spcPts val="405"/>
                        </a:spcBef>
                        <a:spcAft>
                          <a:spcPts val="0"/>
                        </a:spcAft>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1</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a:solidFill>
                        <a:srgbClr val="147437"/>
                      </a:solidFill>
                    </a:lnB>
                    <a:noFill/>
                  </a:tcPr>
                </a:tc>
                <a:tc>
                  <a:txBody>
                    <a:bodyPr/>
                    <a:lstStyle/>
                    <a:p>
                      <a:pPr marL="44450" lvl="0" algn="l" rtl="0">
                        <a:lnSpc>
                          <a:spcPct val="100000"/>
                        </a:lnSpc>
                        <a:spcBef>
                          <a:spcPts val="405"/>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Bunfhoinsí</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cap="flat" cmpd="sng" algn="ctr">
                      <a:solidFill>
                        <a:srgbClr val="147437"/>
                      </a:solidFill>
                      <a:prstDash val="solid"/>
                      <a:round/>
                      <a:headEnd type="none" w="med" len="med"/>
                      <a:tailEnd type="none" w="med" len="med"/>
                    </a:lnT>
                    <a:lnB w="12700">
                      <a:solidFill>
                        <a:srgbClr val="147437"/>
                      </a:solidFill>
                    </a:lnB>
                    <a:noFill/>
                  </a:tcPr>
                </a:tc>
                <a:tc>
                  <a:txBody>
                    <a:bodyPr/>
                    <a:lstStyle/>
                    <a:p>
                      <a:pPr marL="44450" lvl="0" algn="l" rtl="0">
                        <a:lnSpc>
                          <a:spcPct val="100000"/>
                        </a:lnSpc>
                        <a:spcBef>
                          <a:spcPts val="405"/>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Sainchomharthaí de bhunfhoinsí (ionchur an mhúinteora, plé uile ranga)</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274074852"/>
                  </a:ext>
                </a:extLst>
              </a:tr>
              <a:tr h="686973">
                <a:tc>
                  <a:txBody>
                    <a:bodyPr/>
                    <a:lstStyle/>
                    <a:p>
                      <a:pPr algn="l" rtl="0">
                        <a:lnSpc>
                          <a:spcPct val="100000"/>
                        </a:lnSpc>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4</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marR="154940" algn="l" rtl="0">
                        <a:lnSpc>
                          <a:spcPct val="100000"/>
                        </a:lnSpc>
                        <a:spcBef>
                          <a:spcPts val="510"/>
                        </a:spcBef>
                        <a:spcAft>
                          <a:spcPts val="0"/>
                        </a:spcAft>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2</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Post an staraí</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marR="0" lvl="0" indent="0" algn="l" defTabSz="914400" rtl="0" eaLnBrk="1" fontAlgn="auto" latinLnBrk="0" hangingPunct="1">
                        <a:lnSpc>
                          <a:spcPct val="100000"/>
                        </a:lnSpc>
                        <a:spcBef>
                          <a:spcPts val="509"/>
                        </a:spcBef>
                        <a:spcAft>
                          <a:spcPts val="0"/>
                        </a:spcAft>
                        <a:buClrTx/>
                        <a:buSzTx/>
                        <a:buFontTx/>
                        <a:buNone/>
                        <a:tabLst/>
                        <a:defRPr/>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An chaoi a n‑úsáideann an staraí Catherine Corless bunfhoinsí (obair indibhidiúil, ionchur an mhúinteora) </a:t>
                      </a:r>
                      <a:r>
                        <a:rPr lang="ga" sz="1400" b="1" i="0" u="none" kern="1200" baseline="0">
                          <a:solidFill>
                            <a:srgbClr val="147437"/>
                          </a:solidFill>
                          <a:effectLst/>
                          <a:latin typeface="Arial" panose="020B0604020202020204" pitchFamily="34" charset="0"/>
                          <a:ea typeface="+mn-ea"/>
                          <a:cs typeface="Arial" panose="020B0604020202020204" pitchFamily="34" charset="0"/>
                        </a:rPr>
                        <a:t>NB: </a:t>
                      </a:r>
                      <a:r>
                        <a:rPr lang="ga" sz="1400" b="0" i="0" u="none" kern="1200" baseline="0">
                          <a:solidFill>
                            <a:srgbClr val="147437"/>
                          </a:solidFill>
                          <a:effectLst/>
                          <a:latin typeface="Arial" panose="020B0604020202020204" pitchFamily="34" charset="0"/>
                          <a:ea typeface="+mn-ea"/>
                          <a:cs typeface="Arial" panose="020B0604020202020204" pitchFamily="34" charset="0"/>
                        </a:rPr>
                        <a:t>Rochtain ar an Idirlíon ag teastáil anseo</a:t>
                      </a:r>
                      <a:endParaRPr lang="ga" sz="1400" b="0" i="0" dirty="0">
                        <a:solidFill>
                          <a:srgbClr val="147437"/>
                        </a:solidFill>
                        <a:effectLst/>
                        <a:latin typeface="Arial" panose="020B0604020202020204" pitchFamily="34" charset="0"/>
                        <a:cs typeface="Arial" panose="020B0604020202020204" pitchFamily="34" charset="0"/>
                      </a:endParaRP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563924854"/>
                  </a:ext>
                </a:extLst>
              </a:tr>
              <a:tr h="686973">
                <a:tc>
                  <a:txBody>
                    <a:bodyPr/>
                    <a:lstStyle/>
                    <a:p>
                      <a:pPr lvl="0" algn="l" rtl="0">
                        <a:lnSpc>
                          <a:spcPct val="100000"/>
                        </a:lnSpc>
                        <a:buNone/>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5</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3</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Marian Bridget Mulryan</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Scrúdú doiciméid de pháiste a fuair bás in áras Thuama (obair bheirte, obair i ngrúpaí beaga, ionchur an mhúinteora) </a:t>
                      </a:r>
                      <a:r>
                        <a:rPr lang="ga" sz="1400" b="1" i="0" u="none" kern="1200" baseline="0">
                          <a:solidFill>
                            <a:srgbClr val="147437"/>
                          </a:solidFill>
                          <a:effectLst/>
                          <a:latin typeface="Arial" panose="020B0604020202020204" pitchFamily="34" charset="0"/>
                          <a:ea typeface="+mn-ea"/>
                          <a:cs typeface="Arial" panose="020B0604020202020204" pitchFamily="34" charset="0"/>
                        </a:rPr>
                        <a:t>NB: </a:t>
                      </a:r>
                      <a:r>
                        <a:rPr lang="ga" sz="1400" b="0" i="0" u="none" kern="1200" baseline="0">
                          <a:solidFill>
                            <a:srgbClr val="147437"/>
                          </a:solidFill>
                          <a:effectLst/>
                          <a:latin typeface="Arial" panose="020B0604020202020204" pitchFamily="34" charset="0"/>
                          <a:ea typeface="+mn-ea"/>
                          <a:cs typeface="Arial" panose="020B0604020202020204" pitchFamily="34" charset="0"/>
                        </a:rPr>
                        <a:t>Rochtain ar an Idirlíon ag teastáil anseo</a:t>
                      </a:r>
                      <a:endParaRPr lang="ga" sz="1400" b="0" i="0"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944890819"/>
                  </a:ext>
                </a:extLst>
              </a:tr>
              <a:tr h="457982">
                <a:tc>
                  <a:txBody>
                    <a:bodyPr/>
                    <a:lstStyle/>
                    <a:p>
                      <a:pPr lvl="0" algn="l" rtl="0">
                        <a:lnSpc>
                          <a:spcPct val="100000"/>
                        </a:lnSpc>
                        <a:buNone/>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7</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4</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Foinsí tánaisteacha</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Sainchomharthaí d’fhoinsí tánaisteacha, ach úsáid a bhaint as obair Catherine Corless mar eiseamláir (obair bheirte) </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030258074"/>
                  </a:ext>
                </a:extLst>
              </a:tr>
              <a:tr h="457982">
                <a:tc>
                  <a:txBody>
                    <a:bodyPr/>
                    <a:lstStyle/>
                    <a:p>
                      <a:pPr lvl="0" algn="l" rtl="0">
                        <a:lnSpc>
                          <a:spcPct val="100000"/>
                        </a:lnSpc>
                        <a:buNone/>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8</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5 </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Roghanna</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Roghanna don láthair adhlactha i dTuaim (ionchur an mhúinteora, obair i ngrúpaí beaga)</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534905086"/>
                  </a:ext>
                </a:extLst>
              </a:tr>
              <a:tr h="536177">
                <a:tc>
                  <a:txBody>
                    <a:bodyPr/>
                    <a:lstStyle/>
                    <a:p>
                      <a:pPr lvl="0" algn="l" rtl="0">
                        <a:lnSpc>
                          <a:spcPct val="100000"/>
                        </a:lnSpc>
                        <a:buNone/>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9</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6</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Ráiteas</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Leithscéal Bon Secours agus an rialtais (obair i ngrúpaí beaga, ionchur an mhúinteora)</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2593630106"/>
                  </a:ext>
                </a:extLst>
              </a:tr>
              <a:tr h="536177">
                <a:tc>
                  <a:txBody>
                    <a:bodyPr/>
                    <a:lstStyle/>
                    <a:p>
                      <a:pPr lvl="0" algn="l" rtl="0">
                        <a:lnSpc>
                          <a:spcPct val="100000"/>
                        </a:lnSpc>
                        <a:buNone/>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10</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7</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Spás Cróga níos Leithne</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Comhaontú Spáis Chróga chun aghaidh a thabhairt ar an oidhreacht a bhaineann le hollstruchtúr an choimeádta (plé uile ranga)</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325868550"/>
                  </a:ext>
                </a:extLst>
              </a:tr>
              <a:tr h="536177">
                <a:tc>
                  <a:txBody>
                    <a:bodyPr/>
                    <a:lstStyle/>
                    <a:p>
                      <a:pPr lvl="0" algn="l" rtl="0">
                        <a:lnSpc>
                          <a:spcPct val="100000"/>
                        </a:lnSpc>
                        <a:buNone/>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11</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8</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marR="0" lvl="0" indent="0" algn="l" defTabSz="914400" rtl="0" eaLnBrk="1" fontAlgn="auto" latinLnBrk="0" hangingPunct="1">
                        <a:lnSpc>
                          <a:spcPct val="100000"/>
                        </a:lnSpc>
                        <a:spcBef>
                          <a:spcPts val="509"/>
                        </a:spcBef>
                        <a:spcAft>
                          <a:spcPts val="0"/>
                        </a:spcAft>
                        <a:buClrTx/>
                        <a:buSzTx/>
                        <a:buFontTx/>
                        <a:buNone/>
                        <a:tabLst/>
                        <a:defRPr/>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Déileáil agus athléimneacht</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Scrúdú doiciméid lena thaispeáint an chaoi a bhfulaingíonn marthanóir amháin na cuimhní (obair bheirte, obair i ngrúpaí beaga)</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482758962"/>
                  </a:ext>
                </a:extLst>
              </a:tr>
              <a:tr h="268087">
                <a:tc>
                  <a:txBody>
                    <a:bodyPr/>
                    <a:lstStyle/>
                    <a:p>
                      <a:pPr lvl="0" algn="l" rtl="0">
                        <a:lnSpc>
                          <a:spcPct val="100000"/>
                        </a:lnSpc>
                        <a:buNone/>
                      </a:pPr>
                      <a:r>
                        <a:rPr lang="ga" sz="1400" b="0" i="0" u="none" baseline="0">
                          <a:solidFill>
                            <a:srgbClr val="147437"/>
                          </a:solidFill>
                          <a:effectLst/>
                          <a:latin typeface="Arial" panose="020B0604020202020204" pitchFamily="34" charset="0"/>
                          <a:ea typeface="Arial" panose="020B0604020202020204" pitchFamily="34" charset="0"/>
                          <a:cs typeface="Arial" panose="020B0604020202020204" pitchFamily="34" charset="0"/>
                        </a:rPr>
                        <a:t>13</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9</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a:solidFill>
                            <a:schemeClr val="tx1"/>
                          </a:solidFill>
                          <a:effectLst/>
                          <a:latin typeface="Arial" panose="020B0604020202020204" pitchFamily="34" charset="0"/>
                          <a:ea typeface="Arial" panose="020B0604020202020204" pitchFamily="34" charset="0"/>
                          <a:cs typeface="Arial" panose="020B0604020202020204" pitchFamily="34" charset="0"/>
                        </a:rPr>
                        <a:t>Amlíne na foghlama</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ga" sz="1400" b="0" i="0" u="non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Machnamh (ionchur an mhúinteora, obair indibhidiúil)</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673522768"/>
                  </a:ext>
                </a:extLst>
              </a:tr>
            </a:tbl>
          </a:graphicData>
        </a:graphic>
      </p:graphicFrame>
      <p:sp>
        <p:nvSpPr>
          <p:cNvPr id="7" name="Title 1">
            <a:extLst>
              <a:ext uri="{FF2B5EF4-FFF2-40B4-BE49-F238E27FC236}">
                <a16:creationId xmlns:a16="http://schemas.microsoft.com/office/drawing/2014/main" id="{88395FEF-6DCE-512E-B266-58E800D77B79}"/>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Aonad 4: Imlíne</a:t>
            </a:r>
          </a:p>
        </p:txBody>
      </p:sp>
      <p:pic>
        <p:nvPicPr>
          <p:cNvPr id="8" name="Picture 6" descr="Cruth, cearnóg&#10;&#10;Cur síos a gineadh go huathoibríoch">
            <a:extLst>
              <a:ext uri="{FF2B5EF4-FFF2-40B4-BE49-F238E27FC236}">
                <a16:creationId xmlns:a16="http://schemas.microsoft.com/office/drawing/2014/main" id="{E1C0769A-7503-4352-2CB5-800694613B3A}"/>
              </a:ext>
            </a:extLst>
          </p:cNvPr>
          <p:cNvPicPr>
            <a:picLocks noChangeAspect="1"/>
          </p:cNvPicPr>
          <p:nvPr/>
        </p:nvPicPr>
        <p:blipFill>
          <a:blip r:embed="rId3"/>
          <a:stretch>
            <a:fillRect/>
          </a:stretch>
        </p:blipFill>
        <p:spPr>
          <a:xfrm>
            <a:off x="853090" y="1101073"/>
            <a:ext cx="10525583" cy="93061"/>
          </a:xfrm>
          <a:prstGeom prst="rect">
            <a:avLst/>
          </a:prstGeom>
        </p:spPr>
      </p:pic>
    </p:spTree>
    <p:extLst>
      <p:ext uri="{BB962C8B-B14F-4D97-AF65-F5344CB8AC3E}">
        <p14:creationId xmlns:p14="http://schemas.microsoft.com/office/powerpoint/2010/main" val="375318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ruth, cearnóg&#10;&#10;Cur síos a gineadh go huathoibríoch">
            <a:extLst>
              <a:ext uri="{FF2B5EF4-FFF2-40B4-BE49-F238E27FC236}">
                <a16:creationId xmlns:a16="http://schemas.microsoft.com/office/drawing/2014/main" id="{BD552BA2-B9D3-C11A-FA03-EAB47CA9DF72}"/>
              </a:ext>
            </a:extLst>
          </p:cNvPr>
          <p:cNvPicPr>
            <a:picLocks noChangeAspect="1"/>
          </p:cNvPicPr>
          <p:nvPr/>
        </p:nvPicPr>
        <p:blipFill>
          <a:blip r:embed="rId3"/>
          <a:stretch>
            <a:fillRect/>
          </a:stretch>
        </p:blipFill>
        <p:spPr>
          <a:xfrm>
            <a:off x="853090" y="1101073"/>
            <a:ext cx="10525583" cy="93061"/>
          </a:xfrm>
          <a:prstGeom prst="rect">
            <a:avLst/>
          </a:prstGeom>
        </p:spPr>
      </p:pic>
      <p:sp>
        <p:nvSpPr>
          <p:cNvPr id="8" name="TextBox 7">
            <a:extLst>
              <a:ext uri="{FF2B5EF4-FFF2-40B4-BE49-F238E27FC236}">
                <a16:creationId xmlns:a16="http://schemas.microsoft.com/office/drawing/2014/main" id="{258758F0-A5B2-A7D3-7841-27ED43B2D8D3}"/>
              </a:ext>
            </a:extLst>
          </p:cNvPr>
          <p:cNvSpPr txBox="1"/>
          <p:nvPr/>
        </p:nvSpPr>
        <p:spPr>
          <a:xfrm>
            <a:off x="756378" y="1603979"/>
            <a:ext cx="10392941" cy="4820872"/>
          </a:xfrm>
          <a:prstGeom prst="rect">
            <a:avLst/>
          </a:prstGeom>
          <a:noFill/>
        </p:spPr>
        <p:txBody>
          <a:bodyPr wrap="square">
            <a:normAutofit fontScale="92500" lnSpcReduction="10000"/>
          </a:bodyPr>
          <a:lstStyle/>
          <a:p>
            <a:pPr marL="285750" indent="-285750" algn="l" rtl="0">
              <a:lnSpc>
                <a:spcPct val="107000"/>
              </a:lnSpc>
              <a:spcAft>
                <a:spcPts val="800"/>
              </a:spcAft>
              <a:buClr>
                <a:srgbClr val="147437"/>
              </a:buClr>
              <a:buFont typeface="Courier New" panose="02070309020205020404" pitchFamily="49" charset="0"/>
              <a:buChar char="o"/>
            </a:pPr>
            <a:r>
              <a:rPr lang="ga" sz="2400" b="0" i="0" u="none" kern="100" baseline="0" dirty="0">
                <a:latin typeface="Arial" panose="020B0604020202020204" pitchFamily="34" charset="0"/>
                <a:ea typeface="Calibri" panose="020F0502020204030204" pitchFamily="34" charset="0"/>
                <a:cs typeface="Arial" panose="020B0604020202020204" pitchFamily="34" charset="0"/>
              </a:rPr>
              <a:t>is é an </a:t>
            </a:r>
            <a:r>
              <a:rPr lang="ga" sz="2400" b="0" i="0" u="none" kern="100" baseline="0" dirty="0">
                <a:effectLst/>
                <a:latin typeface="Arial" panose="020B0604020202020204" pitchFamily="34" charset="0"/>
                <a:ea typeface="Calibri" panose="020F0502020204030204" pitchFamily="34" charset="0"/>
                <a:cs typeface="Arial" panose="020B0604020202020204" pitchFamily="34" charset="0"/>
              </a:rPr>
              <a:t>finné a chruthaíonn iad, finné a théann i ngleic leis an imeacht nó leis an bpróiseas, agus is minic a dhéantar machnamh ar thuairim indibhidiúil an rannpháirtí nó ar thuairim an fhinné ábhartha </a:t>
            </a:r>
          </a:p>
          <a:p>
            <a:pPr marL="285750" indent="-285750" algn="l" rtl="0">
              <a:lnSpc>
                <a:spcPct val="107000"/>
              </a:lnSpc>
              <a:spcAft>
                <a:spcPts val="800"/>
              </a:spcAft>
              <a:buClr>
                <a:srgbClr val="147437"/>
              </a:buClr>
              <a:buFont typeface="Courier New" panose="02070309020205020404" pitchFamily="49" charset="0"/>
              <a:buChar char="o"/>
            </a:pPr>
            <a:r>
              <a:rPr lang="ga" sz="2400" b="0" i="0" u="none" kern="100" baseline="0">
                <a:effectLst/>
                <a:latin typeface="Arial" panose="020B0604020202020204" pitchFamily="34" charset="0"/>
                <a:ea typeface="Calibri" panose="020F0502020204030204" pitchFamily="34" charset="0"/>
                <a:cs typeface="Arial" panose="020B0604020202020204" pitchFamily="34" charset="0"/>
              </a:rPr>
              <a:t>an buneolas is riachtanaí ar an imeacht/ar an bpróiseas atá faoi scrúdú, tá na bunábhair a n‑oibríonn staraithe leo chomh riachtanach céanna nuair a bhíonn siad ag iarraidh tuiscint a fháil ar dhaoine</a:t>
            </a:r>
            <a:r>
              <a:rPr lang="ga" sz="2400" b="0" i="0" u="none" kern="100" baseline="0">
                <a:latin typeface="Arial" panose="020B0604020202020204" pitchFamily="34" charset="0"/>
                <a:ea typeface="Calibri" panose="020F0502020204030204" pitchFamily="34" charset="0"/>
                <a:cs typeface="Arial" panose="020B0604020202020204" pitchFamily="34" charset="0"/>
              </a:rPr>
              <a:t>, ar </a:t>
            </a:r>
            <a:r>
              <a:rPr lang="ga" sz="2400" b="0" i="0" u="none" kern="100" baseline="0">
                <a:effectLst/>
                <a:latin typeface="Arial" panose="020B0604020202020204" pitchFamily="34" charset="0"/>
                <a:ea typeface="Calibri" panose="020F0502020204030204" pitchFamily="34" charset="0"/>
                <a:cs typeface="Arial" panose="020B0604020202020204" pitchFamily="34" charset="0"/>
              </a:rPr>
              <a:t>imeachtaí</a:t>
            </a:r>
            <a:r>
              <a:rPr lang="ga" sz="2400" b="0" i="0" u="none" kern="100" baseline="0">
                <a:latin typeface="Arial" panose="020B0604020202020204" pitchFamily="34" charset="0"/>
                <a:ea typeface="Calibri" panose="020F0502020204030204" pitchFamily="34" charset="0"/>
                <a:cs typeface="Arial" panose="020B0604020202020204" pitchFamily="34" charset="0"/>
              </a:rPr>
              <a:t> agus/nó </a:t>
            </a:r>
            <a:r>
              <a:rPr lang="ga" sz="2400" b="0" i="0" u="none" kern="100" baseline="0">
                <a:effectLst/>
                <a:latin typeface="Arial" panose="020B0604020202020204" pitchFamily="34" charset="0"/>
                <a:ea typeface="Calibri" panose="020F0502020204030204" pitchFamily="34" charset="0"/>
                <a:cs typeface="Arial" panose="020B0604020202020204" pitchFamily="34" charset="0"/>
              </a:rPr>
              <a:t>ar phróisis </a:t>
            </a:r>
            <a:r>
              <a:rPr lang="ga" sz="2400" b="0" i="0" u="none" kern="100" baseline="0">
                <a:latin typeface="Arial" panose="020B0604020202020204" pitchFamily="34" charset="0"/>
                <a:ea typeface="Calibri" panose="020F0502020204030204" pitchFamily="34" charset="0"/>
                <a:cs typeface="Arial" panose="020B0604020202020204" pitchFamily="34" charset="0"/>
              </a:rPr>
              <a:t>agus le linn dóibh a bheith ag baint tátail faoin am a caitheadh</a:t>
            </a:r>
            <a:r>
              <a:rPr lang="ga" sz="2400" b="0" i="0" u="none" kern="100" baseline="0">
                <a:effectLst/>
                <a:latin typeface="Arial" panose="020B0604020202020204" pitchFamily="34" charset="0"/>
                <a:ea typeface="Calibri" panose="020F0502020204030204" pitchFamily="34" charset="0"/>
                <a:cs typeface="Arial" panose="020B0604020202020204" pitchFamily="34" charset="0"/>
              </a:rPr>
              <a:t> </a:t>
            </a:r>
          </a:p>
          <a:p>
            <a:pPr marL="285750" indent="-285750" algn="l" rtl="0">
              <a:lnSpc>
                <a:spcPct val="107000"/>
              </a:lnSpc>
              <a:spcAft>
                <a:spcPts val="800"/>
              </a:spcAft>
              <a:buClr>
                <a:srgbClr val="147437"/>
              </a:buClr>
              <a:buFont typeface="Courier New" panose="02070309020205020404" pitchFamily="49" charset="0"/>
              <a:buChar char="o"/>
            </a:pPr>
            <a:r>
              <a:rPr lang="ga" sz="2400" b="0" i="0" u="none" kern="100" baseline="0" dirty="0">
                <a:effectLst/>
                <a:latin typeface="Arial" panose="020B0604020202020204" pitchFamily="34" charset="0"/>
                <a:ea typeface="Calibri" panose="020F0502020204030204" pitchFamily="34" charset="0"/>
                <a:cs typeface="Arial" panose="020B0604020202020204" pitchFamily="34" charset="0"/>
              </a:rPr>
              <a:t>is iad an bunábhar ar a bhfuil na foinsí tánaisteacha bunaithe </a:t>
            </a:r>
          </a:p>
          <a:p>
            <a:pPr marL="285750" indent="-285750" algn="l" rtl="0">
              <a:lnSpc>
                <a:spcPct val="107000"/>
              </a:lnSpc>
              <a:spcAft>
                <a:spcPts val="800"/>
              </a:spcAft>
              <a:buClr>
                <a:srgbClr val="147437"/>
              </a:buClr>
              <a:buFont typeface="Courier New" panose="02070309020205020404" pitchFamily="49" charset="0"/>
              <a:buChar char="o"/>
            </a:pPr>
            <a:r>
              <a:rPr lang="ga" sz="2400" b="0" i="0" u="none" kern="100" baseline="0" dirty="0">
                <a:effectLst/>
                <a:latin typeface="Arial" panose="020B0604020202020204" pitchFamily="34" charset="0"/>
                <a:ea typeface="Calibri" panose="020F0502020204030204" pitchFamily="34" charset="0"/>
                <a:cs typeface="Arial" panose="020B0604020202020204" pitchFamily="34" charset="0"/>
              </a:rPr>
              <a:t>d’fhéadfaidís a bheith san fhormáid bhunúil (m.sh. litreacha lámhscríofa), i bhfoirm mhicreascannáin, dhigiteach/leictreonach nó i bhfoirm fhoilsithe [priontáilte]</a:t>
            </a:r>
          </a:p>
          <a:p>
            <a:pPr marL="285750" indent="-285750" algn="l" rtl="0">
              <a:lnSpc>
                <a:spcPct val="107000"/>
              </a:lnSpc>
              <a:spcAft>
                <a:spcPts val="800"/>
              </a:spcAft>
              <a:buClr>
                <a:srgbClr val="147437"/>
              </a:buClr>
              <a:buFont typeface="Courier New" panose="02070309020205020404" pitchFamily="49" charset="0"/>
              <a:buChar char="o"/>
            </a:pPr>
            <a:r>
              <a:rPr lang="ga" sz="2400" b="0" i="0" u="none" kern="100" baseline="0" dirty="0">
                <a:effectLst/>
                <a:latin typeface="Arial" panose="020B0604020202020204" pitchFamily="34" charset="0"/>
                <a:ea typeface="Calibri" panose="020F0502020204030204" pitchFamily="34" charset="0"/>
                <a:cs typeface="Arial" panose="020B0604020202020204" pitchFamily="34" charset="0"/>
              </a:rPr>
              <a:t>is féidir iad a fháil i dtrí chineál foinse: taifeadtaí oifigiúla; foinsí foilsithe; foinsí príobháideacha</a:t>
            </a:r>
          </a:p>
        </p:txBody>
      </p:sp>
      <p:sp>
        <p:nvSpPr>
          <p:cNvPr id="4" name="Title 1">
            <a:extLst>
              <a:ext uri="{FF2B5EF4-FFF2-40B4-BE49-F238E27FC236}">
                <a16:creationId xmlns:a16="http://schemas.microsoft.com/office/drawing/2014/main" id="{C0826EB0-E72E-31D2-B629-367CD72F05F3}"/>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1: Bunfhoinsí</a:t>
            </a:r>
          </a:p>
        </p:txBody>
      </p:sp>
    </p:spTree>
    <p:extLst>
      <p:ext uri="{BB962C8B-B14F-4D97-AF65-F5344CB8AC3E}">
        <p14:creationId xmlns:p14="http://schemas.microsoft.com/office/powerpoint/2010/main" val="156673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ruth, cearnóg&#10;&#10;Cur síos a gineadh go huathoibríoch">
            <a:extLst>
              <a:ext uri="{FF2B5EF4-FFF2-40B4-BE49-F238E27FC236}">
                <a16:creationId xmlns:a16="http://schemas.microsoft.com/office/drawing/2014/main" id="{250EF3DC-A077-21A8-E7F0-602AF947641A}"/>
              </a:ext>
            </a:extLst>
          </p:cNvPr>
          <p:cNvPicPr>
            <a:picLocks noChangeAspect="1"/>
          </p:cNvPicPr>
          <p:nvPr/>
        </p:nvPicPr>
        <p:blipFill>
          <a:blip r:embed="rId3"/>
          <a:stretch>
            <a:fillRect/>
          </a:stretch>
        </p:blipFill>
        <p:spPr>
          <a:xfrm>
            <a:off x="853090" y="1101073"/>
            <a:ext cx="10525583" cy="93061"/>
          </a:xfrm>
          <a:prstGeom prst="rect">
            <a:avLst/>
          </a:prstGeom>
        </p:spPr>
      </p:pic>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ga" dirty="0">
              <a:cs typeface="Calibri"/>
            </a:endParaRPr>
          </a:p>
        </p:txBody>
      </p:sp>
      <p:sp>
        <p:nvSpPr>
          <p:cNvPr id="10" name="Title 1">
            <a:extLst>
              <a:ext uri="{FF2B5EF4-FFF2-40B4-BE49-F238E27FC236}">
                <a16:creationId xmlns:a16="http://schemas.microsoft.com/office/drawing/2014/main" id="{7B25B8D7-8EC6-215F-7B51-FAF5D40BBC5A}"/>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2: Post an staraí</a:t>
            </a:r>
          </a:p>
        </p:txBody>
      </p:sp>
      <p:grpSp>
        <p:nvGrpSpPr>
          <p:cNvPr id="12" name="Group 11">
            <a:extLst>
              <a:ext uri="{FF2B5EF4-FFF2-40B4-BE49-F238E27FC236}">
                <a16:creationId xmlns:a16="http://schemas.microsoft.com/office/drawing/2014/main" id="{8B33FEDA-99FE-9554-CD14-284E44154D3F}"/>
              </a:ext>
            </a:extLst>
          </p:cNvPr>
          <p:cNvGrpSpPr/>
          <p:nvPr/>
        </p:nvGrpSpPr>
        <p:grpSpPr>
          <a:xfrm>
            <a:off x="864000" y="1406803"/>
            <a:ext cx="10496376" cy="4652625"/>
            <a:chOff x="864000" y="1406803"/>
            <a:chExt cx="10496376" cy="4652625"/>
          </a:xfrm>
        </p:grpSpPr>
        <p:sp>
          <p:nvSpPr>
            <p:cNvPr id="3" name="TextBox 2">
              <a:extLst>
                <a:ext uri="{FF2B5EF4-FFF2-40B4-BE49-F238E27FC236}">
                  <a16:creationId xmlns:a16="http://schemas.microsoft.com/office/drawing/2014/main" id="{174A563E-EC01-35E5-D194-AC3A4724C7CC}"/>
                </a:ext>
              </a:extLst>
            </p:cNvPr>
            <p:cNvSpPr txBox="1"/>
            <p:nvPr/>
          </p:nvSpPr>
          <p:spPr>
            <a:xfrm>
              <a:off x="5623962" y="1519724"/>
              <a:ext cx="5736414" cy="4539704"/>
            </a:xfrm>
            <a:prstGeom prst="rect">
              <a:avLst/>
            </a:prstGeom>
            <a:noFill/>
          </p:spPr>
          <p:txBody>
            <a:bodyPr wrap="square" rtlCol="0">
              <a:spAutoFit/>
            </a:bodyPr>
            <a:lstStyle/>
            <a:p>
              <a:pPr algn="l"/>
              <a:r>
                <a:rPr lang="ga" sz="1700" b="0" i="0" u="none" baseline="0">
                  <a:latin typeface="Arial" panose="020B0604020202020204" pitchFamily="34" charset="0"/>
                  <a:ea typeface="Arial" panose="020B0604020202020204" pitchFamily="34" charset="0"/>
                  <a:cs typeface="Arial" panose="020B0604020202020204" pitchFamily="34" charset="0"/>
                </a:rPr>
                <a:t>Mar a sheinntear an físeán, coinnigh do chluasa bioraithe le haghaidh na bhfreagraí ar na ceisteanna seo:</a:t>
              </a:r>
            </a:p>
            <a:p>
              <a:endParaRPr lang="ga" sz="1700" dirty="0">
                <a:solidFill>
                  <a:srgbClr val="222222"/>
                </a:solidFill>
                <a:latin typeface="Arial" panose="020B0604020202020204" pitchFamily="34" charset="0"/>
                <a:cs typeface="Arial" panose="020B0604020202020204" pitchFamily="34" charset="0"/>
              </a:endParaRPr>
            </a:p>
            <a:p>
              <a:pPr marL="285750" indent="-285750" algn="l">
                <a:buClr>
                  <a:srgbClr val="147437"/>
                </a:buClr>
                <a:buFont typeface="Courier New" panose="02070309020205020404" pitchFamily="49" charset="0"/>
                <a:buChar char="o"/>
              </a:pPr>
              <a:r>
                <a:rPr lang="ga" sz="1700" b="0" i="0" u="none" baseline="0">
                  <a:solidFill>
                    <a:srgbClr val="222222"/>
                  </a:solidFill>
                  <a:latin typeface="Arial" panose="020B0604020202020204" pitchFamily="34" charset="0"/>
                  <a:ea typeface="Arial" panose="020B0604020202020204" pitchFamily="34" charset="0"/>
                  <a:cs typeface="Arial" panose="020B0604020202020204" pitchFamily="34" charset="0"/>
                </a:rPr>
                <a:t>Cé na daoine agus na heagraíochtaí a ndearna Catherine Corless teagmháil leo nuair a bhí sí ag cuardach fianaise ar bhásanna adhlacthaí na bpáistí in áras Máithreacha agus Naíonán Thuama?</a:t>
              </a:r>
            </a:p>
            <a:p>
              <a:pPr marL="285750" indent="-285750" algn="l">
                <a:buClr>
                  <a:srgbClr val="147437"/>
                </a:buClr>
                <a:buFont typeface="Courier New" panose="02070309020205020404" pitchFamily="49" charset="0"/>
                <a:buChar char="o"/>
              </a:pPr>
              <a:r>
                <a:rPr lang="ga" sz="1700" b="0" i="0" u="none" baseline="0">
                  <a:solidFill>
                    <a:srgbClr val="222222"/>
                  </a:solidFill>
                  <a:latin typeface="Arial" panose="020B0604020202020204" pitchFamily="34" charset="0"/>
                  <a:ea typeface="Arial" panose="020B0604020202020204" pitchFamily="34" charset="0"/>
                  <a:cs typeface="Arial" panose="020B0604020202020204" pitchFamily="34" charset="0"/>
                </a:rPr>
                <a:t>Céard iad na bunfhoinsí a fuair sí?</a:t>
              </a:r>
            </a:p>
            <a:p>
              <a:pPr marL="285750" indent="-285750" algn="l">
                <a:buClr>
                  <a:srgbClr val="147437"/>
                </a:buClr>
                <a:buFont typeface="Courier New" panose="02070309020205020404" pitchFamily="49" charset="0"/>
                <a:buChar char="o"/>
              </a:pPr>
              <a:r>
                <a:rPr lang="ga" sz="1700" b="0" i="0" u="none" baseline="0">
                  <a:solidFill>
                    <a:srgbClr val="222222"/>
                  </a:solidFill>
                  <a:latin typeface="Arial" panose="020B0604020202020204" pitchFamily="34" charset="0"/>
                  <a:ea typeface="Arial" panose="020B0604020202020204" pitchFamily="34" charset="0"/>
                  <a:cs typeface="Arial" panose="020B0604020202020204" pitchFamily="34" charset="0"/>
                </a:rPr>
                <a:t>Cén t‑eolas a bhí ar fáil sna bunfhoinsí seo?</a:t>
              </a:r>
            </a:p>
            <a:p>
              <a:pPr marL="285750" indent="-285750" algn="l">
                <a:buClr>
                  <a:srgbClr val="147437"/>
                </a:buClr>
                <a:buFont typeface="Courier New" panose="02070309020205020404" pitchFamily="49" charset="0"/>
                <a:buChar char="o"/>
              </a:pPr>
              <a:r>
                <a:rPr lang="ga" sz="1700" b="0" i="0" u="none" baseline="0">
                  <a:solidFill>
                    <a:srgbClr val="222222"/>
                  </a:solidFill>
                  <a:latin typeface="Arial" panose="020B0604020202020204" pitchFamily="34" charset="0"/>
                  <a:ea typeface="Arial" panose="020B0604020202020204" pitchFamily="34" charset="0"/>
                  <a:cs typeface="Arial" panose="020B0604020202020204" pitchFamily="34" charset="0"/>
                </a:rPr>
                <a:t>Céard iad na tátail a bhain sí?</a:t>
              </a:r>
            </a:p>
            <a:p>
              <a:pPr marL="285750" indent="-285750" algn="l">
                <a:buClr>
                  <a:srgbClr val="147437"/>
                </a:buClr>
                <a:buFont typeface="Courier New" panose="02070309020205020404" pitchFamily="49" charset="0"/>
                <a:buChar char="o"/>
              </a:pPr>
              <a:r>
                <a:rPr lang="ga" sz="1700" b="0" i="0" u="none" baseline="0">
                  <a:solidFill>
                    <a:srgbClr val="222222"/>
                  </a:solidFill>
                  <a:latin typeface="Arial" panose="020B0604020202020204" pitchFamily="34" charset="0"/>
                  <a:ea typeface="Arial" panose="020B0604020202020204" pitchFamily="34" charset="0"/>
                  <a:cs typeface="Arial" panose="020B0604020202020204" pitchFamily="34" charset="0"/>
                </a:rPr>
                <a:t>Céard a rinne Catherine Corless lena chinntiú go raibh a cuid tátal chomh hiontaofa agus ab fhéidir?</a:t>
              </a:r>
            </a:p>
            <a:p>
              <a:pPr marL="285750" indent="-285750" algn="l">
                <a:buClr>
                  <a:srgbClr val="147437"/>
                </a:buClr>
                <a:buFont typeface="Courier New" panose="02070309020205020404" pitchFamily="49" charset="0"/>
                <a:buChar char="o"/>
              </a:pPr>
              <a:endParaRPr lang="ga" sz="1700" dirty="0">
                <a:solidFill>
                  <a:srgbClr val="222222"/>
                </a:solidFill>
                <a:latin typeface="Arial" panose="020B0604020202020204" pitchFamily="34" charset="0"/>
                <a:cs typeface="Arial" panose="020B0604020202020204" pitchFamily="34" charset="0"/>
              </a:endParaRPr>
            </a:p>
            <a:p>
              <a:pPr algn="l">
                <a:buClr>
                  <a:srgbClr val="147437"/>
                </a:buClr>
              </a:pPr>
              <a:r>
                <a:rPr lang="ga" sz="1700" b="0" i="0" u="none" baseline="0">
                  <a:solidFill>
                    <a:srgbClr val="222222"/>
                  </a:solidFill>
                  <a:latin typeface="Arial" panose="020B0604020202020204" pitchFamily="34" charset="0"/>
                  <a:ea typeface="Arial" panose="020B0604020202020204" pitchFamily="34" charset="0"/>
                  <a:cs typeface="Arial" panose="020B0604020202020204" pitchFamily="34" charset="0"/>
                </a:rPr>
                <a:t>Téigí i mbeirteanna agus cuirigí bhur bhfreagraí i gcomparáid lena chéile.</a:t>
              </a:r>
            </a:p>
            <a:p>
              <a:pPr algn="l">
                <a:buClr>
                  <a:srgbClr val="147437"/>
                </a:buClr>
              </a:pPr>
              <a:endParaRPr lang="ga" sz="1700" dirty="0">
                <a:solidFill>
                  <a:srgbClr val="222222"/>
                </a:solidFill>
                <a:latin typeface="Arial" panose="020B0604020202020204" pitchFamily="34" charset="0"/>
                <a:cs typeface="Arial" panose="020B0604020202020204" pitchFamily="34" charset="0"/>
              </a:endParaRPr>
            </a:p>
            <a:p>
              <a:pPr algn="l">
                <a:buClr>
                  <a:srgbClr val="147437"/>
                </a:buClr>
              </a:pPr>
              <a:r>
                <a:rPr lang="ga" sz="1700" b="0" i="0" u="none" baseline="0">
                  <a:solidFill>
                    <a:srgbClr val="222222"/>
                  </a:solidFill>
                  <a:latin typeface="Arial" panose="020B0604020202020204" pitchFamily="34" charset="0"/>
                  <a:ea typeface="Arial" panose="020B0604020202020204" pitchFamily="34" charset="0"/>
                  <a:cs typeface="Arial" panose="020B0604020202020204" pitchFamily="34" charset="0"/>
                </a:rPr>
                <a:t>Déan nóta d’aon eolas breise atá ag do chomhpháirtí.</a:t>
              </a:r>
            </a:p>
          </p:txBody>
        </p:sp>
        <p:sp>
          <p:nvSpPr>
            <p:cNvPr id="6" name="Double Brace 5">
              <a:extLst>
                <a:ext uri="{FF2B5EF4-FFF2-40B4-BE49-F238E27FC236}">
                  <a16:creationId xmlns:a16="http://schemas.microsoft.com/office/drawing/2014/main" id="{A9E17BBA-1C50-DA27-A0FF-9D1E0ECFE80F}"/>
                </a:ext>
              </a:extLst>
            </p:cNvPr>
            <p:cNvSpPr/>
            <p:nvPr/>
          </p:nvSpPr>
          <p:spPr>
            <a:xfrm>
              <a:off x="864000" y="4423927"/>
              <a:ext cx="4707179" cy="697492"/>
            </a:xfrm>
            <a:prstGeom prst="bracePair">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ga" b="1" i="0" u="none" baseline="0">
                  <a:latin typeface="Arial" panose="020B0604020202020204" pitchFamily="34" charset="0"/>
                  <a:ea typeface="Arial" panose="020B0604020202020204" pitchFamily="34" charset="0"/>
                  <a:cs typeface="Arial" panose="020B0604020202020204" pitchFamily="34" charset="0"/>
                </a:rPr>
                <a:t>Seinn ón tús go dtí 12.00 nóiméad</a:t>
              </a:r>
            </a:p>
          </p:txBody>
        </p:sp>
        <p:sp>
          <p:nvSpPr>
            <p:cNvPr id="4" name="TextBox 3">
              <a:extLst>
                <a:ext uri="{FF2B5EF4-FFF2-40B4-BE49-F238E27FC236}">
                  <a16:creationId xmlns:a16="http://schemas.microsoft.com/office/drawing/2014/main" id="{306C0B4F-84A6-7137-C976-60D971974EA5}"/>
                </a:ext>
              </a:extLst>
            </p:cNvPr>
            <p:cNvSpPr txBox="1"/>
            <p:nvPr/>
          </p:nvSpPr>
          <p:spPr>
            <a:xfrm>
              <a:off x="864000" y="1561148"/>
              <a:ext cx="4707179" cy="2708434"/>
            </a:xfrm>
            <a:prstGeom prst="rect">
              <a:avLst/>
            </a:prstGeom>
            <a:solidFill>
              <a:srgbClr val="EBF4E9"/>
            </a:solidFill>
          </p:spPr>
          <p:txBody>
            <a:bodyPr wrap="square" rtlCol="0">
              <a:spAutoFit/>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algn="ctr"/>
              <a:r>
                <a:rPr lang="en-GB" sz="1000" dirty="0"/>
                <a:t>“</a:t>
              </a:r>
              <a:r>
                <a:rPr lang="en-GB" sz="1000" dirty="0" err="1">
                  <a:hlinkClick r:id="rId4"/>
                </a:rPr>
                <a:t>Tuam</a:t>
              </a:r>
              <a:r>
                <a:rPr lang="en-GB" sz="1000" dirty="0">
                  <a:hlinkClick r:id="rId4"/>
                </a:rPr>
                <a:t> and Ireland’s shame: unedited interview with Catherine Corless</a:t>
              </a:r>
              <a:r>
                <a:rPr lang="en-GB" sz="1000" dirty="0"/>
                <a:t>”</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pic>
          <p:nvPicPr>
            <p:cNvPr id="9" name="Graphic 8" descr="Clapper board outline">
              <a:extLst>
                <a:ext uri="{FF2B5EF4-FFF2-40B4-BE49-F238E27FC236}">
                  <a16:creationId xmlns:a16="http://schemas.microsoft.com/office/drawing/2014/main" id="{54CE4476-C53E-0723-3DBA-E4AA11DE27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109" y="1406803"/>
              <a:ext cx="1847945" cy="1847945"/>
            </a:xfrm>
            <a:prstGeom prst="rect">
              <a:avLst/>
            </a:prstGeom>
          </p:spPr>
        </p:pic>
      </p:grpSp>
    </p:spTree>
    <p:extLst>
      <p:ext uri="{BB962C8B-B14F-4D97-AF65-F5344CB8AC3E}">
        <p14:creationId xmlns:p14="http://schemas.microsoft.com/office/powerpoint/2010/main" val="22616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ruth, cearnóg&#10;&#10;Cur síos a gineadh go huathoibríoch">
            <a:extLst>
              <a:ext uri="{FF2B5EF4-FFF2-40B4-BE49-F238E27FC236}">
                <a16:creationId xmlns:a16="http://schemas.microsoft.com/office/drawing/2014/main" id="{5F7FEA36-1631-8E86-F2D3-C0C0CF7AC36E}"/>
              </a:ext>
            </a:extLst>
          </p:cNvPr>
          <p:cNvPicPr>
            <a:picLocks noChangeAspect="1"/>
          </p:cNvPicPr>
          <p:nvPr/>
        </p:nvPicPr>
        <p:blipFill>
          <a:blip r:embed="rId3"/>
          <a:stretch>
            <a:fillRect/>
          </a:stretch>
        </p:blipFill>
        <p:spPr>
          <a:xfrm>
            <a:off x="853090" y="1101073"/>
            <a:ext cx="10525583" cy="93061"/>
          </a:xfrm>
          <a:prstGeom prst="rect">
            <a:avLst/>
          </a:prstGeom>
        </p:spPr>
      </p:pic>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ga" dirty="0">
              <a:cs typeface="Calibri"/>
            </a:endParaRPr>
          </a:p>
        </p:txBody>
      </p:sp>
      <p:sp>
        <p:nvSpPr>
          <p:cNvPr id="8" name="Title 1">
            <a:extLst>
              <a:ext uri="{FF2B5EF4-FFF2-40B4-BE49-F238E27FC236}">
                <a16:creationId xmlns:a16="http://schemas.microsoft.com/office/drawing/2014/main" id="{269B6906-F180-E2E3-0F7D-CEC812FE47BB}"/>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3: Marian Bridget Mulryan</a:t>
            </a:r>
            <a:endParaRPr lang="ga" sz="3200"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B2B6A04-286A-A5F5-4154-6E66E5AD7E3B}"/>
              </a:ext>
            </a:extLst>
          </p:cNvPr>
          <p:cNvGrpSpPr/>
          <p:nvPr/>
        </p:nvGrpSpPr>
        <p:grpSpPr>
          <a:xfrm>
            <a:off x="927457" y="1561148"/>
            <a:ext cx="10106972" cy="4524315"/>
            <a:chOff x="927457" y="1561148"/>
            <a:chExt cx="10106972" cy="4524315"/>
          </a:xfrm>
        </p:grpSpPr>
        <p:pic>
          <p:nvPicPr>
            <p:cNvPr id="6" name="Picture 5">
              <a:extLst>
                <a:ext uri="{FF2B5EF4-FFF2-40B4-BE49-F238E27FC236}">
                  <a16:creationId xmlns:a16="http://schemas.microsoft.com/office/drawing/2014/main" id="{F65A1847-C75D-A2DA-7C4C-3874D14AF24E}"/>
                </a:ext>
              </a:extLst>
            </p:cNvPr>
            <p:cNvPicPr>
              <a:picLocks noChangeAspect="1"/>
            </p:cNvPicPr>
            <p:nvPr/>
          </p:nvPicPr>
          <p:blipFill rotWithShape="1">
            <a:blip r:embed="rId4"/>
            <a:srcRect l="43837" t="19396" r="7784" b="6313"/>
            <a:stretch/>
          </p:blipFill>
          <p:spPr>
            <a:xfrm>
              <a:off x="927457" y="1561148"/>
              <a:ext cx="4419249" cy="4524315"/>
            </a:xfrm>
            <a:prstGeom prst="rect">
              <a:avLst/>
            </a:prstGeom>
          </p:spPr>
        </p:pic>
        <p:sp>
          <p:nvSpPr>
            <p:cNvPr id="2" name="TextBox 1">
              <a:extLst>
                <a:ext uri="{FF2B5EF4-FFF2-40B4-BE49-F238E27FC236}">
                  <a16:creationId xmlns:a16="http://schemas.microsoft.com/office/drawing/2014/main" id="{FC46B3EC-ACA1-06A4-DCF2-4A7C5B5CE159}"/>
                </a:ext>
              </a:extLst>
            </p:cNvPr>
            <p:cNvSpPr txBox="1"/>
            <p:nvPr/>
          </p:nvSpPr>
          <p:spPr>
            <a:xfrm>
              <a:off x="6186439" y="1561148"/>
              <a:ext cx="4847990" cy="4524315"/>
            </a:xfrm>
            <a:prstGeom prst="rect">
              <a:avLst/>
            </a:prstGeom>
            <a:solidFill>
              <a:srgbClr val="EBF4E9"/>
            </a:solidFill>
          </p:spPr>
          <p:txBody>
            <a:bodyPr wrap="square">
              <a:spAutoFit/>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r>
                <a:rPr kumimoji="0" lang="ga-IE" altLang="en-US" b="0" i="0" u="none" strike="noStrike" cap="none" normalizeH="0" baseline="0" dirty="0">
                  <a:ln>
                    <a:noFill/>
                  </a:ln>
                  <a:solidFill>
                    <a:srgbClr val="1F1F1F"/>
                  </a:solidFill>
                  <a:effectLst/>
                  <a:latin typeface="Arial" panose="020B0604020202020204" pitchFamily="34" charset="0"/>
                  <a:cs typeface="Arial" panose="020B0604020202020204" pitchFamily="34" charset="0"/>
                </a:rPr>
                <a:t>Féach ar </a:t>
              </a:r>
              <a:r>
                <a:rPr lang="ga" b="0" i="0" u="none" baseline="0" dirty="0">
                  <a:latin typeface="Arial" panose="020B0604020202020204" pitchFamily="34" charset="0"/>
                  <a:ea typeface="Arial" panose="020B0604020202020204" pitchFamily="34" charset="0"/>
                  <a:cs typeface="Arial" panose="020B0604020202020204" pitchFamily="34" charset="0"/>
                </a:rPr>
                <a:t>Doiciméad 2 - Teastas Breithe do Marian Bridget Mulryan, “Ollscoil na Gaillimhe", Aitheantas na sócmhainne: 13674, Aitheantas Taifeadta Cartlainne TOHP, </a:t>
              </a:r>
              <a:r>
                <a:rPr lang="ga" b="0" i="0" u="none" baseline="0" dirty="0">
                  <a:latin typeface="Arial" panose="020B0604020202020204" pitchFamily="34" charset="0"/>
                  <a:ea typeface="Arial" panose="020B0604020202020204" pitchFamily="34" charset="0"/>
                  <a:cs typeface="Arial" panose="020B0604020202020204" pitchFamily="34" charset="0"/>
                  <a:hlinkClick r:id="rId5"/>
                </a:rPr>
                <a:t>https://digital.library.universityofgalway.ie/p/ms/asset/13674</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6634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ga" dirty="0">
              <a:cs typeface="Calibri"/>
            </a:endParaRPr>
          </a:p>
        </p:txBody>
      </p:sp>
      <p:sp>
        <p:nvSpPr>
          <p:cNvPr id="12" name="Double Brace 11">
            <a:extLst>
              <a:ext uri="{FF2B5EF4-FFF2-40B4-BE49-F238E27FC236}">
                <a16:creationId xmlns:a16="http://schemas.microsoft.com/office/drawing/2014/main" id="{83EA616D-BA4D-B6F5-8E7D-2AE39622C0F5}"/>
              </a:ext>
            </a:extLst>
          </p:cNvPr>
          <p:cNvSpPr/>
          <p:nvPr/>
        </p:nvSpPr>
        <p:spPr>
          <a:xfrm>
            <a:off x="1820790" y="5949428"/>
            <a:ext cx="9024842" cy="697492"/>
          </a:xfrm>
          <a:prstGeom prst="bracePair">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r>
              <a:rPr lang="ga" b="1" i="0" u="none" baseline="0">
                <a:latin typeface="Arial" panose="020B0604020202020204" pitchFamily="34" charset="0"/>
                <a:ea typeface="Arial" panose="020B0604020202020204" pitchFamily="34" charset="0"/>
                <a:cs typeface="Arial" panose="020B0604020202020204" pitchFamily="34" charset="0"/>
              </a:rPr>
              <a:t>Seinn ón tús go dtí 5.08 nóiméad</a:t>
            </a:r>
          </a:p>
        </p:txBody>
      </p:sp>
      <p:sp>
        <p:nvSpPr>
          <p:cNvPr id="5" name="TextBox 4">
            <a:extLst>
              <a:ext uri="{FF2B5EF4-FFF2-40B4-BE49-F238E27FC236}">
                <a16:creationId xmlns:a16="http://schemas.microsoft.com/office/drawing/2014/main" id="{1976B893-1F8F-7D7E-BCBC-BE60ADA6CE14}"/>
              </a:ext>
            </a:extLst>
          </p:cNvPr>
          <p:cNvSpPr txBox="1"/>
          <p:nvPr/>
        </p:nvSpPr>
        <p:spPr>
          <a:xfrm>
            <a:off x="1820790" y="1579314"/>
            <a:ext cx="9024842" cy="4093428"/>
          </a:xfrm>
          <a:prstGeom prst="rect">
            <a:avLst/>
          </a:prstGeom>
          <a:solidFill>
            <a:srgbClr val="EBF4E9"/>
          </a:solidFill>
        </p:spPr>
        <p:txBody>
          <a:bodyPr wrap="square" rtlCol="0">
            <a:spAutoFit/>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algn="ctr"/>
            <a:endParaRPr lang="en-GB" sz="1000" dirty="0"/>
          </a:p>
          <a:p>
            <a:pPr algn="ctr"/>
            <a:endParaRPr lang="en-GB" sz="1000" dirty="0"/>
          </a:p>
          <a:p>
            <a:pPr algn="ctr"/>
            <a:endParaRPr lang="en-GB" sz="1000" dirty="0"/>
          </a:p>
          <a:p>
            <a:pPr algn="ctr"/>
            <a:endParaRPr lang="en-GB" sz="1000" dirty="0"/>
          </a:p>
          <a:p>
            <a:pPr algn="ctr"/>
            <a:endParaRPr lang="en-GB" sz="1000" dirty="0"/>
          </a:p>
          <a:p>
            <a:pPr algn="ctr"/>
            <a:endParaRPr lang="en-GB" sz="1000" dirty="0"/>
          </a:p>
          <a:p>
            <a:pPr algn="ctr"/>
            <a:r>
              <a:rPr lang="en-GB" sz="1000" dirty="0">
                <a:hlinkClick r:id="rId3"/>
              </a:rPr>
              <a:t>Names of the 796 children certified to have died at the </a:t>
            </a:r>
            <a:r>
              <a:rPr lang="en-GB" sz="1000" dirty="0" err="1">
                <a:hlinkClick r:id="rId3"/>
              </a:rPr>
              <a:t>Tuam</a:t>
            </a:r>
            <a:r>
              <a:rPr lang="en-GB" sz="1000" dirty="0">
                <a:hlinkClick r:id="rId3"/>
              </a:rPr>
              <a:t> Mother and Baby home between 1925-1960</a:t>
            </a:r>
            <a:endParaRPr lang="en-GB" sz="1000" dirty="0"/>
          </a:p>
          <a:p>
            <a:pPr algn="ctr"/>
            <a:endParaRPr lang="en-GB" sz="1000" dirty="0"/>
          </a:p>
          <a:p>
            <a:pPr algn="ctr"/>
            <a:endParaRPr lang="en-GB" sz="1000" dirty="0"/>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pic>
        <p:nvPicPr>
          <p:cNvPr id="6" name="Graphic 5" descr="Clapper board outline">
            <a:extLst>
              <a:ext uri="{FF2B5EF4-FFF2-40B4-BE49-F238E27FC236}">
                <a16:creationId xmlns:a16="http://schemas.microsoft.com/office/drawing/2014/main" id="{1CE4CDE1-410B-FE33-7968-FF8CBEA6E7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9238" y="1399119"/>
            <a:ext cx="1847945" cy="1847945"/>
          </a:xfrm>
          <a:prstGeom prst="rect">
            <a:avLst/>
          </a:prstGeom>
        </p:spPr>
      </p:pic>
    </p:spTree>
    <p:extLst>
      <p:ext uri="{BB962C8B-B14F-4D97-AF65-F5344CB8AC3E}">
        <p14:creationId xmlns:p14="http://schemas.microsoft.com/office/powerpoint/2010/main" val="4844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ruth, cearnóg&#10;&#10;Cur síos a gineadh go huathoibríoch">
            <a:extLst>
              <a:ext uri="{FF2B5EF4-FFF2-40B4-BE49-F238E27FC236}">
                <a16:creationId xmlns:a16="http://schemas.microsoft.com/office/drawing/2014/main" id="{03C68E7B-BD86-7537-6E71-7B3C4A1CA40E}"/>
              </a:ext>
            </a:extLst>
          </p:cNvPr>
          <p:cNvPicPr>
            <a:picLocks noChangeAspect="1"/>
          </p:cNvPicPr>
          <p:nvPr/>
        </p:nvPicPr>
        <p:blipFill>
          <a:blip r:embed="rId3"/>
          <a:stretch>
            <a:fillRect/>
          </a:stretch>
        </p:blipFill>
        <p:spPr>
          <a:xfrm>
            <a:off x="853090" y="1101073"/>
            <a:ext cx="10525583" cy="93061"/>
          </a:xfrm>
          <a:prstGeom prst="rect">
            <a:avLst/>
          </a:prstGeom>
        </p:spPr>
      </p:pic>
      <p:sp>
        <p:nvSpPr>
          <p:cNvPr id="8" name="TextBox 7">
            <a:extLst>
              <a:ext uri="{FF2B5EF4-FFF2-40B4-BE49-F238E27FC236}">
                <a16:creationId xmlns:a16="http://schemas.microsoft.com/office/drawing/2014/main" id="{258758F0-A5B2-A7D3-7841-27ED43B2D8D3}"/>
              </a:ext>
            </a:extLst>
          </p:cNvPr>
          <p:cNvSpPr txBox="1"/>
          <p:nvPr/>
        </p:nvSpPr>
        <p:spPr>
          <a:xfrm>
            <a:off x="3367127" y="1288643"/>
            <a:ext cx="7948353" cy="3547381"/>
          </a:xfrm>
          <a:prstGeom prst="rect">
            <a:avLst/>
          </a:prstGeom>
          <a:noFill/>
        </p:spPr>
        <p:txBody>
          <a:bodyPr wrap="square">
            <a:spAutoFit/>
          </a:bodyPr>
          <a:lstStyle/>
          <a:p>
            <a:pPr marL="342900" indent="-342900" algn="l" rtl="0">
              <a:lnSpc>
                <a:spcPct val="107000"/>
              </a:lnSpc>
              <a:spcAft>
                <a:spcPts val="800"/>
              </a:spcAft>
              <a:buClr>
                <a:srgbClr val="92D050"/>
              </a:buClr>
              <a:buFont typeface="Courier New" panose="02070309020205020404" pitchFamily="49" charset="0"/>
              <a:buChar char="o"/>
            </a:pPr>
            <a:r>
              <a:rPr lang="ga" b="0" i="0" u="none" kern="100" baseline="0">
                <a:effectLst/>
                <a:latin typeface="Arial" panose="020B0604020202020204" pitchFamily="34" charset="0"/>
                <a:ea typeface="Calibri" panose="020F0502020204030204" pitchFamily="34" charset="0"/>
                <a:cs typeface="Arial" panose="020B0604020202020204" pitchFamily="34" charset="0"/>
              </a:rPr>
              <a:t>fianaise stairiúil a chur i láthair</a:t>
            </a:r>
          </a:p>
          <a:p>
            <a:pPr marL="342900" indent="-342900" algn="l" rtl="0">
              <a:lnSpc>
                <a:spcPct val="107000"/>
              </a:lnSpc>
              <a:spcAft>
                <a:spcPts val="800"/>
              </a:spcAft>
              <a:buClr>
                <a:srgbClr val="92D050"/>
              </a:buClr>
              <a:buFont typeface="Courier New" panose="02070309020205020404" pitchFamily="49" charset="0"/>
              <a:buChar char="o"/>
            </a:pPr>
            <a:r>
              <a:rPr lang="ga" b="0" i="0" u="none" kern="100" baseline="0">
                <a:effectLst/>
                <a:latin typeface="Arial" panose="020B0604020202020204" pitchFamily="34" charset="0"/>
                <a:ea typeface="Calibri" panose="020F0502020204030204" pitchFamily="34" charset="0"/>
                <a:cs typeface="Arial" panose="020B0604020202020204" pitchFamily="34" charset="0"/>
              </a:rPr>
              <a:t>léirmhíniú ar an bhfianaise sin a chur ar fáil </a:t>
            </a:r>
          </a:p>
          <a:p>
            <a:pPr marL="342900" indent="-342900" algn="l" rtl="0">
              <a:lnSpc>
                <a:spcPct val="107000"/>
              </a:lnSpc>
              <a:spcAft>
                <a:spcPts val="800"/>
              </a:spcAft>
              <a:buClr>
                <a:srgbClr val="92D050"/>
              </a:buClr>
              <a:buFont typeface="Courier New" panose="02070309020205020404" pitchFamily="49" charset="0"/>
              <a:buChar char="o"/>
            </a:pPr>
            <a:r>
              <a:rPr lang="ga" b="0" i="0" u="none" kern="100" baseline="0">
                <a:effectLst/>
                <a:latin typeface="Arial" panose="020B0604020202020204" pitchFamily="34" charset="0"/>
                <a:ea typeface="Calibri" panose="020F0502020204030204" pitchFamily="34" charset="0"/>
                <a:cs typeface="Arial" panose="020B0604020202020204" pitchFamily="34" charset="0"/>
              </a:rPr>
              <a:t>baintear tátail faoi na daoine/faoin imeacht/faoi na próisis a tuairiscíodh sa bhunfhoinse/(sna bunfhoinsí). </a:t>
            </a:r>
          </a:p>
          <a:p>
            <a:pPr algn="l" rtl="0">
              <a:lnSpc>
                <a:spcPct val="107000"/>
              </a:lnSpc>
              <a:spcAft>
                <a:spcPts val="800"/>
              </a:spcAft>
            </a:pPr>
            <a:r>
              <a:rPr lang="ga" b="0" i="0" u="none" kern="100" baseline="0">
                <a:effectLst/>
                <a:latin typeface="Arial" panose="020B0604020202020204" pitchFamily="34" charset="0"/>
                <a:ea typeface="Calibri" panose="020F0502020204030204" pitchFamily="34" charset="0"/>
                <a:cs typeface="Arial" panose="020B0604020202020204" pitchFamily="34" charset="0"/>
              </a:rPr>
              <a:t>Bíonn foinse thánaisteach céim amháin scartha ón imeacht/ón bpróiseas atá faoi scrúdú. </a:t>
            </a:r>
          </a:p>
          <a:p>
            <a:pPr algn="l" rtl="0">
              <a:lnSpc>
                <a:spcPct val="107000"/>
              </a:lnSpc>
              <a:spcAft>
                <a:spcPts val="800"/>
              </a:spcAft>
            </a:pPr>
            <a:r>
              <a:rPr lang="ga" b="0" i="0" u="none" kern="100" baseline="0">
                <a:effectLst/>
                <a:latin typeface="Arial" panose="020B0604020202020204" pitchFamily="34" charset="0"/>
                <a:ea typeface="Calibri" panose="020F0502020204030204" pitchFamily="34" charset="0"/>
                <a:cs typeface="Arial" panose="020B0604020202020204" pitchFamily="34" charset="0"/>
              </a:rPr>
              <a:t>Is é cuspóir na foinse tánaistí chun áitiú ar an léitheoir dearcadh nua a chur i bhfeidhm. </a:t>
            </a:r>
          </a:p>
          <a:p>
            <a:pPr algn="l" rtl="0">
              <a:lnSpc>
                <a:spcPct val="107000"/>
              </a:lnSpc>
              <a:spcAft>
                <a:spcPts val="800"/>
              </a:spcAft>
            </a:pPr>
            <a:r>
              <a:rPr lang="ga" b="0" i="0" u="none" kern="100" baseline="0">
                <a:effectLst/>
                <a:latin typeface="Arial" panose="020B0604020202020204" pitchFamily="34" charset="0"/>
                <a:ea typeface="Calibri" panose="020F0502020204030204" pitchFamily="34" charset="0"/>
                <a:cs typeface="Arial" panose="020B0604020202020204" pitchFamily="34" charset="0"/>
              </a:rPr>
              <a:t>Nuair atá tú ag léamh foinse thánaisteach, tabhair faoi deara an chaoi a léiríonn an scríbhneoir a anailís agus a léirmhíniú. </a:t>
            </a:r>
            <a:endParaRPr lang="ga" kern="100" dirty="0">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90D5CC-44DB-AD2F-5B0D-7A18100C505D}"/>
              </a:ext>
            </a:extLst>
          </p:cNvPr>
          <p:cNvSpPr txBox="1"/>
          <p:nvPr/>
        </p:nvSpPr>
        <p:spPr>
          <a:xfrm>
            <a:off x="3253102" y="5145087"/>
            <a:ext cx="8125571" cy="1477328"/>
          </a:xfrm>
          <a:prstGeom prst="rect">
            <a:avLst/>
          </a:prstGeom>
          <a:noFill/>
          <a:ln w="76200">
            <a:solidFill>
              <a:srgbClr val="EBF4E9"/>
            </a:solidFill>
          </a:ln>
        </p:spPr>
        <p:txBody>
          <a:bodyPr wrap="square" rtlCol="0">
            <a:spAutoFit/>
          </a:bodyPr>
          <a:lstStyle/>
          <a:p>
            <a:pPr algn="l" rtl="0"/>
            <a:r>
              <a:rPr lang="ga" b="0" i="0" u="none" kern="100" baseline="0">
                <a:effectLst/>
                <a:latin typeface="Arial" panose="020B0604020202020204" pitchFamily="34" charset="0"/>
                <a:ea typeface="Calibri" panose="020F0502020204030204" pitchFamily="34" charset="0"/>
                <a:cs typeface="Arial" panose="020B0604020202020204" pitchFamily="34" charset="0"/>
              </a:rPr>
              <a:t>Cuimhne cinn Catherine Corless, tá </a:t>
            </a:r>
            <a:r>
              <a:rPr lang="ga" b="0" i="1" u="none" kern="100" baseline="0">
                <a:effectLst/>
                <a:latin typeface="Arial" panose="020B0604020202020204" pitchFamily="34" charset="0"/>
                <a:ea typeface="Calibri" panose="020F0502020204030204" pitchFamily="34" charset="0"/>
                <a:cs typeface="Arial" panose="020B0604020202020204" pitchFamily="34" charset="0"/>
              </a:rPr>
              <a:t>Belonging</a:t>
            </a:r>
            <a:r>
              <a:rPr lang="ga" b="0" i="0" u="none" kern="100" baseline="0">
                <a:effectLst/>
                <a:latin typeface="Arial" panose="020B0604020202020204" pitchFamily="34" charset="0"/>
                <a:ea typeface="Calibri" panose="020F0502020204030204" pitchFamily="34" charset="0"/>
                <a:cs typeface="Arial" panose="020B0604020202020204" pitchFamily="34" charset="0"/>
              </a:rPr>
              <a:t>, bunaithe ar </a:t>
            </a:r>
            <a:r>
              <a:rPr lang="ga" b="0" i="0" u="none" kern="100" baseline="0">
                <a:latin typeface="Arial" panose="020B0604020202020204" pitchFamily="34" charset="0"/>
                <a:ea typeface="Calibri" panose="020F0502020204030204" pitchFamily="34" charset="0"/>
                <a:cs typeface="Arial" panose="020B0604020202020204" pitchFamily="34" charset="0"/>
              </a:rPr>
              <a:t> áras Thuama agus ar a cuid oibre mar staraí</a:t>
            </a:r>
            <a:r>
              <a:rPr lang="ga" b="0" i="0" u="none" kern="100" baseline="0">
                <a:effectLst/>
                <a:latin typeface="Arial" panose="020B0604020202020204" pitchFamily="34" charset="0"/>
                <a:ea typeface="Calibri" panose="020F0502020204030204" pitchFamily="34" charset="0"/>
                <a:cs typeface="Arial" panose="020B0604020202020204" pitchFamily="34" charset="0"/>
              </a:rPr>
              <a:t>.</a:t>
            </a:r>
          </a:p>
          <a:p>
            <a:endParaRPr lang="ga" kern="100" dirty="0">
              <a:effectLst/>
              <a:latin typeface="Arial" panose="020B0604020202020204" pitchFamily="34" charset="0"/>
              <a:ea typeface="Calibri" panose="020F0502020204030204" pitchFamily="34" charset="0"/>
              <a:cs typeface="Arial" panose="020B0604020202020204" pitchFamily="34" charset="0"/>
            </a:endParaRPr>
          </a:p>
          <a:p>
            <a:pPr algn="l" rtl="0"/>
            <a:r>
              <a:rPr lang="ga" b="0" i="0" u="none" baseline="0">
                <a:latin typeface="Arial" panose="020B0604020202020204" pitchFamily="34" charset="0"/>
                <a:ea typeface="Arial" panose="020B0604020202020204" pitchFamily="34" charset="0"/>
                <a:cs typeface="Arial" panose="020B0604020202020204" pitchFamily="34" charset="0"/>
              </a:rPr>
              <a:t>An sampla é </a:t>
            </a:r>
            <a:r>
              <a:rPr lang="ga" b="0" i="1" u="none" baseline="0">
                <a:latin typeface="Arial" panose="020B0604020202020204" pitchFamily="34" charset="0"/>
                <a:ea typeface="Arial" panose="020B0604020202020204" pitchFamily="34" charset="0"/>
                <a:cs typeface="Arial" panose="020B0604020202020204" pitchFamily="34" charset="0"/>
              </a:rPr>
              <a:t>Belonging</a:t>
            </a:r>
            <a:r>
              <a:rPr lang="ga" b="0" i="0" u="none" baseline="0">
                <a:latin typeface="Arial" panose="020B0604020202020204" pitchFamily="34" charset="0"/>
                <a:ea typeface="Arial" panose="020B0604020202020204" pitchFamily="34" charset="0"/>
                <a:cs typeface="Arial" panose="020B0604020202020204" pitchFamily="34" charset="0"/>
              </a:rPr>
              <a:t> de bhunfhoinse nó d’fhoinse thánaisteach? Mínigh do fhreagra.</a:t>
            </a:r>
          </a:p>
        </p:txBody>
      </p:sp>
      <p:sp>
        <p:nvSpPr>
          <p:cNvPr id="4" name="Title 1">
            <a:extLst>
              <a:ext uri="{FF2B5EF4-FFF2-40B4-BE49-F238E27FC236}">
                <a16:creationId xmlns:a16="http://schemas.microsoft.com/office/drawing/2014/main" id="{57CE3151-F701-7138-B7A7-33015C6C6C7F}"/>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4: Foinsí tánaisteacha</a:t>
            </a:r>
          </a:p>
        </p:txBody>
      </p:sp>
      <p:sp>
        <p:nvSpPr>
          <p:cNvPr id="2" name="TextBox 1">
            <a:extLst>
              <a:ext uri="{FF2B5EF4-FFF2-40B4-BE49-F238E27FC236}">
                <a16:creationId xmlns:a16="http://schemas.microsoft.com/office/drawing/2014/main" id="{7992D793-A024-BECB-65CA-AF13414B6B73}"/>
              </a:ext>
            </a:extLst>
          </p:cNvPr>
          <p:cNvSpPr txBox="1"/>
          <p:nvPr/>
        </p:nvSpPr>
        <p:spPr>
          <a:xfrm>
            <a:off x="853091" y="1366293"/>
            <a:ext cx="2400012" cy="3170099"/>
          </a:xfrm>
          <a:prstGeom prst="rect">
            <a:avLst/>
          </a:prstGeom>
          <a:solidFill>
            <a:srgbClr val="EBF4E9"/>
          </a:solidFill>
        </p:spPr>
        <p:txBody>
          <a:bodyPr wrap="square" rtlCol="0">
            <a:spAutoFit/>
          </a:bodyPr>
          <a:lstStyle/>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r>
              <a:rPr lang="ga-IE" altLang="en-US" sz="1000" dirty="0">
                <a:solidFill>
                  <a:srgbClr val="1F1F1F"/>
                </a:solidFill>
                <a:latin typeface="inherit"/>
              </a:rPr>
              <a:t>Cuardaigh ar líne íomhá de leabhar Catherine Corless</a:t>
            </a:r>
            <a:r>
              <a:rPr lang="en-GB" altLang="en-US" sz="1000" dirty="0">
                <a:solidFill>
                  <a:srgbClr val="1F1F1F"/>
                </a:solidFill>
                <a:latin typeface="inherit"/>
              </a:rPr>
              <a:t>, </a:t>
            </a:r>
            <a:r>
              <a:rPr lang="en-GB" altLang="en-US" sz="1000" i="1" dirty="0">
                <a:solidFill>
                  <a:srgbClr val="1F1F1F"/>
                </a:solidFill>
                <a:latin typeface="inherit"/>
              </a:rPr>
              <a:t>Belonging</a:t>
            </a:r>
            <a:endParaRPr lang="en-GB" sz="1000" i="1"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a:p>
            <a:pPr algn="ct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7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ruth, cearnóg&#10;&#10;Cur síos a gineadh go huathoibríoch">
            <a:extLst>
              <a:ext uri="{FF2B5EF4-FFF2-40B4-BE49-F238E27FC236}">
                <a16:creationId xmlns:a16="http://schemas.microsoft.com/office/drawing/2014/main" id="{754FD030-37C6-86DE-8D07-937D85A1CEEB}"/>
              </a:ext>
            </a:extLst>
          </p:cNvPr>
          <p:cNvPicPr>
            <a:picLocks noChangeAspect="1"/>
          </p:cNvPicPr>
          <p:nvPr/>
        </p:nvPicPr>
        <p:blipFill>
          <a:blip r:embed="rId3"/>
          <a:stretch>
            <a:fillRect/>
          </a:stretch>
        </p:blipFill>
        <p:spPr>
          <a:xfrm>
            <a:off x="853090" y="1101073"/>
            <a:ext cx="10525583" cy="93061"/>
          </a:xfrm>
          <a:prstGeom prst="rect">
            <a:avLst/>
          </a:prstGeom>
        </p:spPr>
      </p:pic>
      <p:sp>
        <p:nvSpPr>
          <p:cNvPr id="5" name="Title 1">
            <a:extLst>
              <a:ext uri="{FF2B5EF4-FFF2-40B4-BE49-F238E27FC236}">
                <a16:creationId xmlns:a16="http://schemas.microsoft.com/office/drawing/2014/main" id="{41F48E1C-184B-631C-9E8B-2447EE52B6C0}"/>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5: Roghanna</a:t>
            </a:r>
          </a:p>
        </p:txBody>
      </p:sp>
      <p:grpSp>
        <p:nvGrpSpPr>
          <p:cNvPr id="9" name="Group 8">
            <a:extLst>
              <a:ext uri="{FF2B5EF4-FFF2-40B4-BE49-F238E27FC236}">
                <a16:creationId xmlns:a16="http://schemas.microsoft.com/office/drawing/2014/main" id="{F485F22F-BADC-7A69-EE9A-96531EF7352A}"/>
              </a:ext>
            </a:extLst>
          </p:cNvPr>
          <p:cNvGrpSpPr/>
          <p:nvPr/>
        </p:nvGrpSpPr>
        <p:grpSpPr>
          <a:xfrm>
            <a:off x="853090" y="1536174"/>
            <a:ext cx="10410380" cy="5018910"/>
            <a:chOff x="853090" y="1536174"/>
            <a:chExt cx="10410380" cy="5018910"/>
          </a:xfrm>
        </p:grpSpPr>
        <p:sp>
          <p:nvSpPr>
            <p:cNvPr id="13" name="TextBox 12">
              <a:extLst>
                <a:ext uri="{FF2B5EF4-FFF2-40B4-BE49-F238E27FC236}">
                  <a16:creationId xmlns:a16="http://schemas.microsoft.com/office/drawing/2014/main" id="{B756E344-A0D5-96E1-A4E9-94BDA2A02F61}"/>
                </a:ext>
              </a:extLst>
            </p:cNvPr>
            <p:cNvSpPr txBox="1"/>
            <p:nvPr/>
          </p:nvSpPr>
          <p:spPr>
            <a:xfrm>
              <a:off x="853090" y="1536174"/>
              <a:ext cx="10410380" cy="2462213"/>
            </a:xfrm>
            <a:prstGeom prst="rect">
              <a:avLst/>
            </a:prstGeom>
            <a:noFill/>
            <a:ln w="19050">
              <a:solidFill>
                <a:srgbClr val="29A94F"/>
              </a:solidFill>
            </a:ln>
          </p:spPr>
          <p:txBody>
            <a:bodyPr wrap="square">
              <a:spAutoFit/>
            </a:bodyPr>
            <a:lstStyle/>
            <a:p>
              <a:pPr marL="514350" indent="-514350" algn="l">
                <a:buFont typeface="+mj-lt"/>
                <a:buAutoNum type="arabicPeriod"/>
              </a:pPr>
              <a:r>
                <a:rPr lang="ga" sz="2200" b="0" i="0" u="none" baseline="0" dirty="0">
                  <a:latin typeface="Arial" panose="020B0604020202020204" pitchFamily="34" charset="0"/>
                  <a:ea typeface="Arial" panose="020B0604020202020204" pitchFamily="34" charset="0"/>
                  <a:cs typeface="Arial" panose="020B0604020202020204" pitchFamily="34" charset="0"/>
                </a:rPr>
                <a:t>Cuimhneacháin a dhéanamh</a:t>
              </a:r>
            </a:p>
            <a:p>
              <a:pPr marL="514350" indent="-514350" algn="l">
                <a:buFont typeface="+mj-lt"/>
                <a:buAutoNum type="arabicPeriod"/>
              </a:pPr>
              <a:r>
                <a:rPr lang="ga" sz="2200" b="0" i="0" u="none" baseline="0" dirty="0">
                  <a:latin typeface="Arial" panose="020B0604020202020204" pitchFamily="34" charset="0"/>
                  <a:ea typeface="Arial" panose="020B0604020202020204" pitchFamily="34" charset="0"/>
                  <a:cs typeface="Arial" panose="020B0604020202020204" pitchFamily="34" charset="0"/>
                </a:rPr>
                <a:t>Dí-adhlacadh na n‑iarsmaí daonna aithnide</a:t>
              </a:r>
            </a:p>
            <a:p>
              <a:pPr marL="514350" indent="-514350" algn="l">
                <a:buFont typeface="+mj-lt"/>
                <a:buAutoNum type="arabicPeriod"/>
              </a:pPr>
              <a:r>
                <a:rPr lang="ga" sz="2200" b="0" i="0" u="none" baseline="0" dirty="0">
                  <a:latin typeface="Arial" panose="020B0604020202020204" pitchFamily="34" charset="0"/>
                  <a:ea typeface="Arial" panose="020B0604020202020204" pitchFamily="34" charset="0"/>
                  <a:cs typeface="Arial" panose="020B0604020202020204" pitchFamily="34" charset="0"/>
                </a:rPr>
                <a:t>Tochailt fhóiréinseach agus athshlánú na n‑iarsmaí daonna aithnide</a:t>
              </a:r>
              <a:endParaRPr lang="ga" sz="2200" b="0" dirty="0">
                <a:latin typeface="Arial" panose="020B0604020202020204" pitchFamily="34" charset="0"/>
                <a:cs typeface="Arial" panose="020B0604020202020204" pitchFamily="34" charset="0"/>
              </a:endParaRPr>
            </a:p>
            <a:p>
              <a:pPr marL="514350" indent="-514350" algn="l">
                <a:buFont typeface="+mj-lt"/>
                <a:buAutoNum type="arabicPeriod"/>
              </a:pPr>
              <a:r>
                <a:rPr lang="ga" sz="2200" b="0" i="0" u="none" baseline="0" dirty="0">
                  <a:latin typeface="Arial" panose="020B0604020202020204" pitchFamily="34" charset="0"/>
                  <a:ea typeface="Arial" panose="020B0604020202020204" pitchFamily="34" charset="0"/>
                  <a:cs typeface="Arial" panose="020B0604020202020204" pitchFamily="34" charset="0"/>
                </a:rPr>
                <a:t>Tochailt fhóiréinseach agus athshlánú na n‑iarsmaí daonna aithnide le tuilleadh meastóireachta agus tochailte i réimsí spéise eile</a:t>
              </a:r>
            </a:p>
            <a:p>
              <a:pPr marL="514350" indent="-514350" algn="l">
                <a:buFont typeface="+mj-lt"/>
                <a:buAutoNum type="arabicPeriod"/>
              </a:pPr>
              <a:r>
                <a:rPr lang="ga" sz="2200" b="0" i="0" u="none" baseline="0" dirty="0">
                  <a:latin typeface="Arial" panose="020B0604020202020204" pitchFamily="34" charset="0"/>
                  <a:ea typeface="Arial" panose="020B0604020202020204" pitchFamily="34" charset="0"/>
                  <a:cs typeface="Arial" panose="020B0604020202020204" pitchFamily="34" charset="0"/>
                </a:rPr>
                <a:t>Tochailt fhóiréinseach sa limistéar ar fad atá ar fáil, baint agus aithint na n‑iarsmaí daonna.</a:t>
              </a:r>
            </a:p>
          </p:txBody>
        </p:sp>
        <p:sp>
          <p:nvSpPr>
            <p:cNvPr id="7" name="TextBox 6">
              <a:extLst>
                <a:ext uri="{FF2B5EF4-FFF2-40B4-BE49-F238E27FC236}">
                  <a16:creationId xmlns:a16="http://schemas.microsoft.com/office/drawing/2014/main" id="{1711FB37-ED1F-66C5-276E-C5DCFCBB3D48}"/>
                </a:ext>
              </a:extLst>
            </p:cNvPr>
            <p:cNvSpPr txBox="1"/>
            <p:nvPr/>
          </p:nvSpPr>
          <p:spPr>
            <a:xfrm>
              <a:off x="4960447" y="5631754"/>
              <a:ext cx="5774935" cy="923330"/>
            </a:xfrm>
            <a:prstGeom prst="rect">
              <a:avLst/>
            </a:prstGeom>
            <a:solidFill>
              <a:srgbClr val="EBF4E9"/>
            </a:solidFill>
          </p:spPr>
          <p:txBody>
            <a:bodyPr wrap="square">
              <a:spAutoFit/>
            </a:bodyPr>
            <a:lstStyle/>
            <a:p>
              <a:pPr algn="ctr"/>
              <a:r>
                <a:rPr lang="ga-IE" altLang="en-US" dirty="0">
                  <a:solidFill>
                    <a:srgbClr val="1F1F1F"/>
                  </a:solidFill>
                  <a:latin typeface="inherit"/>
                </a:rPr>
                <a:t>Éist le </a:t>
              </a:r>
              <a:r>
                <a:rPr lang="en-GB" altLang="en-US" dirty="0">
                  <a:solidFill>
                    <a:srgbClr val="1F1F1F"/>
                  </a:solidFill>
                  <a:latin typeface="inherit"/>
                </a:rPr>
                <a:t>m</a:t>
              </a:r>
              <a:r>
                <a:rPr lang="ga" b="0" i="0" u="none" baseline="0" dirty="0"/>
                <a:t>ír físe as “They’ll even come after your soul”. Eipeasóid 2, podchraoladh staire béil Thuama, </a:t>
              </a:r>
              <a:r>
                <a:rPr lang="en-GB" dirty="0"/>
                <a:t>20.59-22.25 </a:t>
              </a:r>
              <a:r>
                <a:rPr lang="ga" b="0" i="0" u="none" baseline="0" dirty="0"/>
                <a:t>nóiméad</a:t>
              </a:r>
            </a:p>
          </p:txBody>
        </p:sp>
        <p:pic>
          <p:nvPicPr>
            <p:cNvPr id="3" name="Graphic 2" descr="Podcast outline">
              <a:extLst>
                <a:ext uri="{FF2B5EF4-FFF2-40B4-BE49-F238E27FC236}">
                  <a16:creationId xmlns:a16="http://schemas.microsoft.com/office/drawing/2014/main" id="{077D3AC8-1CF4-EC09-5902-167C6538F8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0714" y="4717354"/>
              <a:ext cx="914400" cy="914400"/>
            </a:xfrm>
            <a:prstGeom prst="rect">
              <a:avLst/>
            </a:prstGeom>
          </p:spPr>
        </p:pic>
      </p:grpSp>
    </p:spTree>
    <p:extLst>
      <p:ext uri="{BB962C8B-B14F-4D97-AF65-F5344CB8AC3E}">
        <p14:creationId xmlns:p14="http://schemas.microsoft.com/office/powerpoint/2010/main" val="198335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ruth, cearnóg&#10;&#10;Cur síos a gineadh go huathoibríoch">
            <a:extLst>
              <a:ext uri="{FF2B5EF4-FFF2-40B4-BE49-F238E27FC236}">
                <a16:creationId xmlns:a16="http://schemas.microsoft.com/office/drawing/2014/main" id="{2AB8DC79-1DA6-C0F9-2F41-E341A993E5A0}"/>
              </a:ext>
            </a:extLst>
          </p:cNvPr>
          <p:cNvPicPr>
            <a:picLocks noChangeAspect="1"/>
          </p:cNvPicPr>
          <p:nvPr/>
        </p:nvPicPr>
        <p:blipFill>
          <a:blip r:embed="rId3"/>
          <a:stretch>
            <a:fillRect/>
          </a:stretch>
        </p:blipFill>
        <p:spPr>
          <a:xfrm>
            <a:off x="853090" y="1101073"/>
            <a:ext cx="10525583" cy="93061"/>
          </a:xfrm>
          <a:prstGeom prst="rect">
            <a:avLst/>
          </a:prstGeom>
        </p:spPr>
      </p:pic>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ga" dirty="0">
              <a:cs typeface="Calibri"/>
            </a:endParaRPr>
          </a:p>
        </p:txBody>
      </p:sp>
      <p:sp>
        <p:nvSpPr>
          <p:cNvPr id="3" name="TextBox 2">
            <a:extLst>
              <a:ext uri="{FF2B5EF4-FFF2-40B4-BE49-F238E27FC236}">
                <a16:creationId xmlns:a16="http://schemas.microsoft.com/office/drawing/2014/main" id="{7878A51F-A9E1-1CC4-B817-24E767F0EA33}"/>
              </a:ext>
            </a:extLst>
          </p:cNvPr>
          <p:cNvSpPr txBox="1"/>
          <p:nvPr/>
        </p:nvSpPr>
        <p:spPr>
          <a:xfrm>
            <a:off x="235444" y="1160700"/>
            <a:ext cx="11537456" cy="5586145"/>
          </a:xfrm>
          <a:prstGeom prst="rect">
            <a:avLst/>
          </a:prstGeom>
          <a:noFill/>
        </p:spPr>
        <p:txBody>
          <a:bodyPr wrap="square">
            <a:normAutofit lnSpcReduction="10000"/>
          </a:bodyPr>
          <a:lstStyle/>
          <a:p>
            <a:pPr algn="ctr" rtl="0"/>
            <a:r>
              <a:rPr lang="ga" sz="1700" b="1" i="0" u="sng" baseline="0">
                <a:effectLst/>
                <a:latin typeface="Arial" panose="020B0604020202020204" pitchFamily="34" charset="0"/>
                <a:ea typeface="Arial" panose="020B0604020202020204" pitchFamily="34" charset="0"/>
                <a:cs typeface="Arial" panose="020B0604020202020204" pitchFamily="34" charset="0"/>
              </a:rPr>
              <a:t>Ráiteas Shiúracha Bon Secours ar fhoilsiú na</a:t>
            </a:r>
            <a:endParaRPr lang="ga" sz="1700" b="0" i="0" dirty="0">
              <a:effectLst/>
              <a:latin typeface="Arial" panose="020B0604020202020204" pitchFamily="34" charset="0"/>
              <a:cs typeface="Arial" panose="020B0604020202020204" pitchFamily="34" charset="0"/>
            </a:endParaRPr>
          </a:p>
          <a:p>
            <a:pPr algn="ctr" rtl="0"/>
            <a:r>
              <a:rPr lang="ga" sz="1700" b="1" i="0" u="sng" baseline="0">
                <a:effectLst/>
                <a:latin typeface="Arial" panose="020B0604020202020204" pitchFamily="34" charset="0"/>
                <a:ea typeface="Arial" panose="020B0604020202020204" pitchFamily="34" charset="0"/>
                <a:cs typeface="Arial" panose="020B0604020202020204" pitchFamily="34" charset="0"/>
              </a:rPr>
              <a:t>Tuarascála de chuid an Choimisiúin Imscrúdúcháin ar Árais Máithreacha agus Naíonán.</a:t>
            </a:r>
            <a:endParaRPr lang="ga" sz="1700" b="0" i="0" dirty="0">
              <a:effectLst/>
              <a:latin typeface="Arial" panose="020B0604020202020204" pitchFamily="34" charset="0"/>
              <a:cs typeface="Arial" panose="020B0604020202020204" pitchFamily="34" charset="0"/>
            </a:endParaRP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 </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Léirítear stair dár dtíre i dtuarascáil an Choimisiúin inar eitíodh go leor ban agus páistí, ina balbhaíodh iad agus inar fágadh ar lár iad; ina raibh siad i gcruachás; agus inar léiríodh dímheas ar a ndínit dhaonna nádúrtha, sa saol agus maidir le dul in éag.</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 </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Bhí ár Siúracha de chuid Bon Secours mar chuid den stair bhrónach seo.</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 </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Reáchtáil ár Siúracha an tÁras Máithreacha agus Naíonán i dTuaim ó 1925 go 1961. Níor chomhlíonamar caighdeán na Críostaíochta agus an tÁras á reáchtáil againn. Theip orainn ómós a thaispeáint do dhínit dhúchais na mban agus na bpáistí a tháinig chuig an Áras. Theip orainn comhbhá a thaispeáint dóibh, comhbhá a theastaigh go géar uathu. Bhíomar mar chuid den chóras inar fhulaing siad, ina raibh siad uaigneach agus inar gortaíodh go dona iad. Aithnímid go háirithe gur adhlacadh na naíonáin agus na páistí a fuair bás ag an Áras go dímheasúil agus ar bhealach do-ghlactha. Tá an-aiféala orainn as an méid sin ar fad.</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 </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Gabhaimid ár leithscéal ó chroí leis na mná agus na páistí in áras Máithreacha agus Naíonán Thuama, lena dteaghlaigh agus le muintir na tíre seo.</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 </a:t>
            </a:r>
          </a:p>
          <a:p>
            <a:pPr algn="l" rtl="0"/>
            <a:r>
              <a:rPr lang="ga" sz="1700" b="0" i="0" u="none" baseline="0">
                <a:effectLst/>
                <a:latin typeface="Arial" panose="020B0604020202020204" pitchFamily="34" charset="0"/>
                <a:ea typeface="Arial" panose="020B0604020202020204" pitchFamily="34" charset="0"/>
                <a:cs typeface="Arial" panose="020B0604020202020204" pitchFamily="34" charset="0"/>
              </a:rPr>
              <a:t>Ní féidir leigheas go dtí go n‑aithneofar an méid a tharla. Tá súil againn agus táimid ag guí go dtiocfaidh leigheas chuig na daoine a gortaíodh; na daoine atá beo fós agus na daoine a fuair bás. Tá súil againn gur féidir linn, lenár n-ardeaglais agus lenár dtír foghlaim ón stair seo.</a:t>
            </a:r>
          </a:p>
        </p:txBody>
      </p:sp>
      <p:sp>
        <p:nvSpPr>
          <p:cNvPr id="6" name="Title 1">
            <a:extLst>
              <a:ext uri="{FF2B5EF4-FFF2-40B4-BE49-F238E27FC236}">
                <a16:creationId xmlns:a16="http://schemas.microsoft.com/office/drawing/2014/main" id="{BFF62D1F-1272-5A24-68AB-CF1102EEA501}"/>
              </a:ext>
            </a:extLst>
          </p:cNvPr>
          <p:cNvSpPr txBox="1">
            <a:spLocks/>
          </p:cNvSpPr>
          <p:nvPr/>
        </p:nvSpPr>
        <p:spPr>
          <a:xfrm>
            <a:off x="838200" y="235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ga" sz="3200" b="1" i="0" u="none" baseline="0">
                <a:latin typeface="Arial" panose="020B0604020202020204" pitchFamily="34" charset="0"/>
                <a:ea typeface="Arial" panose="020B0604020202020204" pitchFamily="34" charset="0"/>
                <a:cs typeface="Arial" panose="020B0604020202020204" pitchFamily="34" charset="0"/>
              </a:rPr>
              <a:t>Gníomhaíocht 6: Ráiteas</a:t>
            </a:r>
          </a:p>
        </p:txBody>
      </p:sp>
    </p:spTree>
    <p:extLst>
      <p:ext uri="{BB962C8B-B14F-4D97-AF65-F5344CB8AC3E}">
        <p14:creationId xmlns:p14="http://schemas.microsoft.com/office/powerpoint/2010/main" val="3776832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1550</Words>
  <Application>Microsoft Office PowerPoint</Application>
  <PresentationFormat>Widescreen</PresentationFormat>
  <Paragraphs>233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Courier New</vt:lpstr>
      <vt:lpstr>inherit</vt:lpstr>
      <vt:lpstr>Lato</vt:lpstr>
      <vt:lpstr>Source Sans Pro</vt:lpstr>
      <vt:lpstr>office theme</vt:lpstr>
      <vt:lpstr>Árais Máithreacha agus Naíonán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Mella Cusack</dc:creator>
  <cp:lastModifiedBy>Mella Cusack</cp:lastModifiedBy>
  <cp:revision>200</cp:revision>
  <cp:lastPrinted>2023-10-20T17:53:59Z</cp:lastPrinted>
  <dcterms:created xsi:type="dcterms:W3CDTF">2023-04-29T16:34:27Z</dcterms:created>
  <dcterms:modified xsi:type="dcterms:W3CDTF">2025-02-10T18:20:31Z</dcterms:modified>
</cp:coreProperties>
</file>