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33" r:id="rId2"/>
    <p:sldId id="273" r:id="rId3"/>
    <p:sldId id="311" r:id="rId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7E226C-EC9B-CA8E-A557-266832EFB949}" name="Mella Cusack" initials="MC" userId="S::mella.cusack@ncca.ie::9051645b-3606-4f0f-8d7e-3cd996bf5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4E9"/>
    <a:srgbClr val="29A94F"/>
    <a:srgbClr val="147437"/>
    <a:srgbClr val="588937"/>
    <a:srgbClr val="92D05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BDB79A-D25F-4A7A-9364-B6CAFBCCC0E5}" v="2" dt="2025-02-10T18:23:45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4" autoAdjust="0"/>
    <p:restoredTop sz="95310" autoAdjust="0"/>
  </p:normalViewPr>
  <p:slideViewPr>
    <p:cSldViewPr snapToGrid="0">
      <p:cViewPr varScale="1">
        <p:scale>
          <a:sx n="85" d="100"/>
          <a:sy n="85" d="100"/>
        </p:scale>
        <p:origin x="6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91" y="-6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la Cusack" userId="9051645b-3606-4f0f-8d7e-3cd996bf5a87" providerId="ADAL" clId="{3BBDB79A-D25F-4A7A-9364-B6CAFBCCC0E5}"/>
    <pc:docChg chg="custSel modSld">
      <pc:chgData name="Mella Cusack" userId="9051645b-3606-4f0f-8d7e-3cd996bf5a87" providerId="ADAL" clId="{3BBDB79A-D25F-4A7A-9364-B6CAFBCCC0E5}" dt="2025-02-10T18:23:45.773" v="6" actId="164"/>
      <pc:docMkLst>
        <pc:docMk/>
      </pc:docMkLst>
      <pc:sldChg chg="addSp delSp modSp mod">
        <pc:chgData name="Mella Cusack" userId="9051645b-3606-4f0f-8d7e-3cd996bf5a87" providerId="ADAL" clId="{3BBDB79A-D25F-4A7A-9364-B6CAFBCCC0E5}" dt="2025-02-10T18:23:13.523" v="4" actId="164"/>
        <pc:sldMkLst>
          <pc:docMk/>
          <pc:sldMk cId="1197237118" sldId="273"/>
        </pc:sldMkLst>
        <pc:spChg chg="mod">
          <ac:chgData name="Mella Cusack" userId="9051645b-3606-4f0f-8d7e-3cd996bf5a87" providerId="ADAL" clId="{3BBDB79A-D25F-4A7A-9364-B6CAFBCCC0E5}" dt="2025-02-10T18:23:13.523" v="4" actId="164"/>
          <ac:spMkLst>
            <pc:docMk/>
            <pc:sldMk cId="1197237118" sldId="273"/>
            <ac:spMk id="3" creationId="{67146FA5-3C00-9022-3D93-36FB5F345295}"/>
          </ac:spMkLst>
        </pc:spChg>
        <pc:spChg chg="mod">
          <ac:chgData name="Mella Cusack" userId="9051645b-3606-4f0f-8d7e-3cd996bf5a87" providerId="ADAL" clId="{3BBDB79A-D25F-4A7A-9364-B6CAFBCCC0E5}" dt="2025-02-10T18:23:13.523" v="4" actId="164"/>
          <ac:spMkLst>
            <pc:docMk/>
            <pc:sldMk cId="1197237118" sldId="273"/>
            <ac:spMk id="7" creationId="{21E55982-F0C8-1291-F2A5-672C25B45B9C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1" creationId="{0D5555A0-9543-9B1E-7C96-E27A77274D08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4" creationId="{F7A27765-BFF4-D272-5501-186A3279BD67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5" creationId="{B586D6A9-9443-7CE4-8BC1-E75F24274161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6" creationId="{B68FF036-D478-1D24-313A-84BF0DA65185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7" creationId="{AFFE5203-01FC-071B-131B-F587034DF3DA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8" creationId="{0D50A862-5CB8-21D7-9473-C0292559E28F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19" creationId="{62AA3156-1D5A-E651-B983-11EF6F439CDC}"/>
          </ac:spMkLst>
        </pc:spChg>
        <pc:spChg chg="mod">
          <ac:chgData name="Mella Cusack" userId="9051645b-3606-4f0f-8d7e-3cd996bf5a87" providerId="ADAL" clId="{3BBDB79A-D25F-4A7A-9364-B6CAFBCCC0E5}" dt="2025-02-10T18:23:08.773" v="3" actId="948"/>
          <ac:spMkLst>
            <pc:docMk/>
            <pc:sldMk cId="1197237118" sldId="273"/>
            <ac:spMk id="20" creationId="{3A77B4D0-EAC8-FF0D-DA88-72ADBFEC781A}"/>
          </ac:spMkLst>
        </pc:spChg>
        <pc:grpChg chg="add mod">
          <ac:chgData name="Mella Cusack" userId="9051645b-3606-4f0f-8d7e-3cd996bf5a87" providerId="ADAL" clId="{3BBDB79A-D25F-4A7A-9364-B6CAFBCCC0E5}" dt="2025-02-10T18:23:13.523" v="4" actId="164"/>
          <ac:grpSpMkLst>
            <pc:docMk/>
            <pc:sldMk cId="1197237118" sldId="273"/>
            <ac:grpSpMk id="5" creationId="{5E18E0EA-4232-2E3A-6CF9-B7F3A7EB6A38}"/>
          </ac:grpSpMkLst>
        </pc:grpChg>
        <pc:grpChg chg="mod">
          <ac:chgData name="Mella Cusack" userId="9051645b-3606-4f0f-8d7e-3cd996bf5a87" providerId="ADAL" clId="{3BBDB79A-D25F-4A7A-9364-B6CAFBCCC0E5}" dt="2025-02-10T18:23:13.523" v="4" actId="164"/>
          <ac:grpSpMkLst>
            <pc:docMk/>
            <pc:sldMk cId="1197237118" sldId="273"/>
            <ac:grpSpMk id="21" creationId="{7A96A619-B0E8-0E59-E8F2-75763B0CE120}"/>
          </ac:grpSpMkLst>
        </pc:grpChg>
        <pc:picChg chg="del">
          <ac:chgData name="Mella Cusack" userId="9051645b-3606-4f0f-8d7e-3cd996bf5a87" providerId="ADAL" clId="{3BBDB79A-D25F-4A7A-9364-B6CAFBCCC0E5}" dt="2025-02-10T18:22:54.457" v="1" actId="478"/>
          <ac:picMkLst>
            <pc:docMk/>
            <pc:sldMk cId="1197237118" sldId="273"/>
            <ac:picMk id="4" creationId="{DB8C7A2E-E5BC-53FC-19F1-C3F015A54B86}"/>
          </ac:picMkLst>
        </pc:picChg>
        <pc:picChg chg="mod">
          <ac:chgData name="Mella Cusack" userId="9051645b-3606-4f0f-8d7e-3cd996bf5a87" providerId="ADAL" clId="{3BBDB79A-D25F-4A7A-9364-B6CAFBCCC0E5}" dt="2025-02-10T18:23:13.523" v="4" actId="164"/>
          <ac:picMkLst>
            <pc:docMk/>
            <pc:sldMk cId="1197237118" sldId="273"/>
            <ac:picMk id="12" creationId="{F8B7AC5D-5CD7-1331-EE6A-81443CE17909}"/>
          </ac:picMkLst>
        </pc:picChg>
      </pc:sldChg>
      <pc:sldChg chg="addSp delSp modSp mod">
        <pc:chgData name="Mella Cusack" userId="9051645b-3606-4f0f-8d7e-3cd996bf5a87" providerId="ADAL" clId="{3BBDB79A-D25F-4A7A-9364-B6CAFBCCC0E5}" dt="2025-02-10T18:23:45.773" v="6" actId="164"/>
        <pc:sldMkLst>
          <pc:docMk/>
          <pc:sldMk cId="1415085935" sldId="311"/>
        </pc:sldMkLst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2" creationId="{442C5BAE-D03F-098B-32D3-B566BE14DFAE}"/>
          </ac:spMkLst>
        </pc:spChg>
        <pc:spChg chg="mod">
          <ac:chgData name="Mella Cusack" userId="9051645b-3606-4f0f-8d7e-3cd996bf5a87" providerId="ADAL" clId="{3BBDB79A-D25F-4A7A-9364-B6CAFBCCC0E5}" dt="2025-02-10T18:23:45.773" v="6" actId="164"/>
          <ac:spMkLst>
            <pc:docMk/>
            <pc:sldMk cId="1415085935" sldId="311"/>
            <ac:spMk id="4" creationId="{E53C3BAC-8140-66BF-C923-EB04AD734D20}"/>
          </ac:spMkLst>
        </pc:spChg>
        <pc:spChg chg="mod">
          <ac:chgData name="Mella Cusack" userId="9051645b-3606-4f0f-8d7e-3cd996bf5a87" providerId="ADAL" clId="{3BBDB79A-D25F-4A7A-9364-B6CAFBCCC0E5}" dt="2025-02-10T18:23:45.773" v="6" actId="164"/>
          <ac:spMkLst>
            <pc:docMk/>
            <pc:sldMk cId="1415085935" sldId="311"/>
            <ac:spMk id="10" creationId="{3D2D7176-A92C-0AF2-1CDB-10C5E5E41BF2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12" creationId="{FD7FC48F-D5E0-B7FC-937F-900DD855ADCF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13" creationId="{AEEB0267-A63F-E5F1-F8BF-6EF286382045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17" creationId="{210297CE-9A34-E55A-FF73-C791652CD41B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19" creationId="{6DE1F43F-4C63-0A98-494B-A9C69EB9D1B1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20" creationId="{B7899D70-1ED8-8258-594D-929ED0A32317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23" creationId="{B32B042F-4CB6-6BE0-BEE8-186EF4574725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24" creationId="{062C14AD-4B6E-0FA9-A219-6FB984D96A16}"/>
          </ac:spMkLst>
        </pc:spChg>
        <pc:spChg chg="mod">
          <ac:chgData name="Mella Cusack" userId="9051645b-3606-4f0f-8d7e-3cd996bf5a87" providerId="ADAL" clId="{3BBDB79A-D25F-4A7A-9364-B6CAFBCCC0E5}" dt="2025-02-10T18:23:20.570" v="5" actId="948"/>
          <ac:spMkLst>
            <pc:docMk/>
            <pc:sldMk cId="1415085935" sldId="311"/>
            <ac:spMk id="25" creationId="{BDF53FC5-20CB-44FD-1579-2A07D411A884}"/>
          </ac:spMkLst>
        </pc:spChg>
        <pc:grpChg chg="add mod">
          <ac:chgData name="Mella Cusack" userId="9051645b-3606-4f0f-8d7e-3cd996bf5a87" providerId="ADAL" clId="{3BBDB79A-D25F-4A7A-9364-B6CAFBCCC0E5}" dt="2025-02-10T18:23:45.773" v="6" actId="164"/>
          <ac:grpSpMkLst>
            <pc:docMk/>
            <pc:sldMk cId="1415085935" sldId="311"/>
            <ac:grpSpMk id="5" creationId="{E9B914F0-8040-AAFA-8430-5B92F8884532}"/>
          </ac:grpSpMkLst>
        </pc:grpChg>
        <pc:grpChg chg="mod">
          <ac:chgData name="Mella Cusack" userId="9051645b-3606-4f0f-8d7e-3cd996bf5a87" providerId="ADAL" clId="{3BBDB79A-D25F-4A7A-9364-B6CAFBCCC0E5}" dt="2025-02-10T18:23:45.773" v="6" actId="164"/>
          <ac:grpSpMkLst>
            <pc:docMk/>
            <pc:sldMk cId="1415085935" sldId="311"/>
            <ac:grpSpMk id="8" creationId="{36A4F8F3-0DED-D1B8-68D6-563DAA034E16}"/>
          </ac:grpSpMkLst>
        </pc:grpChg>
        <pc:picChg chg="del">
          <ac:chgData name="Mella Cusack" userId="9051645b-3606-4f0f-8d7e-3cd996bf5a87" providerId="ADAL" clId="{3BBDB79A-D25F-4A7A-9364-B6CAFBCCC0E5}" dt="2025-02-10T18:22:50.514" v="0" actId="478"/>
          <ac:picMkLst>
            <pc:docMk/>
            <pc:sldMk cId="1415085935" sldId="311"/>
            <ac:picMk id="3" creationId="{92A47B43-88A9-5C8E-63AA-70DABBD58FCA}"/>
          </ac:picMkLst>
        </pc:picChg>
        <pc:picChg chg="mod">
          <ac:chgData name="Mella Cusack" userId="9051645b-3606-4f0f-8d7e-3cd996bf5a87" providerId="ADAL" clId="{3BBDB79A-D25F-4A7A-9364-B6CAFBCCC0E5}" dt="2025-02-10T18:23:45.773" v="6" actId="164"/>
          <ac:picMkLst>
            <pc:docMk/>
            <pc:sldMk cId="1415085935" sldId="311"/>
            <ac:picMk id="15" creationId="{ECD9168C-8A83-6501-5678-064DBF7C155F}"/>
          </ac:picMkLst>
        </pc:picChg>
      </pc:sldChg>
      <pc:sldChg chg="delSp mod">
        <pc:chgData name="Mella Cusack" userId="9051645b-3606-4f0f-8d7e-3cd996bf5a87" providerId="ADAL" clId="{3BBDB79A-D25F-4A7A-9364-B6CAFBCCC0E5}" dt="2025-02-10T18:22:58.010" v="2" actId="478"/>
        <pc:sldMkLst>
          <pc:docMk/>
          <pc:sldMk cId="678007401" sldId="333"/>
        </pc:sldMkLst>
        <pc:picChg chg="del">
          <ac:chgData name="Mella Cusack" userId="9051645b-3606-4f0f-8d7e-3cd996bf5a87" providerId="ADAL" clId="{3BBDB79A-D25F-4A7A-9364-B6CAFBCCC0E5}" dt="2025-02-10T18:22:58.010" v="2" actId="478"/>
          <ac:picMkLst>
            <pc:docMk/>
            <pc:sldMk cId="678007401" sldId="333"/>
            <ac:picMk id="5" creationId="{ECDBD763-582B-7EAF-997F-F1FE39A8A1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A18A69-0C93-4A0A-A964-3B15A3FBB9C6}" type="datetimeFigureOut">
              <a:rPr lang="en-GB" smtClean="0"/>
              <a:t>10/02/2025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98B0C11-2EB0-4B9B-9AD7-95699D838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05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98B0C11-2EB0-4B9B-9AD7-95699D838F93}" type="slidenum">
              <a:rPr/>
              <a:t>1</a:t>
            </a:fld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302382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98B0C11-2EB0-4B9B-9AD7-95699D838F93}" type="slidenum">
              <a:rPr/>
              <a:t>2</a:t>
            </a:fld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349681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6575" y="1279525"/>
            <a:ext cx="4694238" cy="2641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3921492"/>
            <a:ext cx="5683250" cy="4029879"/>
          </a:xfrm>
        </p:spPr>
        <p:txBody>
          <a:bodyPr/>
          <a:lstStyle/>
          <a:p>
            <a:endParaRPr lang="ga" sz="11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198B0C11-2EB0-4B9B-9AD7-95699D838F93}" type="slidenum">
              <a:rPr/>
              <a:t>3</a:t>
            </a:fld>
            <a:endParaRPr lang="ga" dirty="0"/>
          </a:p>
        </p:txBody>
      </p:sp>
    </p:spTree>
    <p:extLst>
      <p:ext uri="{BB962C8B-B14F-4D97-AF65-F5344CB8AC3E}">
        <p14:creationId xmlns:p14="http://schemas.microsoft.com/office/powerpoint/2010/main" val="117700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curriculumonline.ie/ga-ie/junior-cycle/junior-cycle-subjects/histo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urriculumonline.ie/ga-ie/junior-cycle/junior-cycle-subjects/histo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ga" sz="6000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Árais Máithreacha agus Naíonán</a:t>
            </a:r>
            <a:endParaRPr lang="g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79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ga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Stair na Sraithe Sóisearaí:</a:t>
            </a:r>
            <a:br>
              <a:rPr lang="ga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" b="1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Measúnuithe Rangbhunaithe Molta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67D582-AB98-6707-2794-66DE383B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04" y="3512906"/>
            <a:ext cx="9100240" cy="2603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006C53-B555-1DFE-E689-2FDA745C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03" y="3776744"/>
            <a:ext cx="9144000" cy="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0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6707"/>
            <a:ext cx="10466572" cy="1325563"/>
          </a:xfrm>
        </p:spPr>
        <p:txBody>
          <a:bodyPr>
            <a:normAutofit/>
          </a:bodyPr>
          <a:lstStyle/>
          <a:p>
            <a:pPr algn="l" rtl="0"/>
            <a:r>
              <a:rPr lang="ga" sz="3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Cur i láthair institiúideach </a:t>
            </a:r>
            <a:br>
              <a:rPr lang="ga" sz="3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ga" sz="3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(MRB1 féideartha: An t-am atá thart i m’áit)</a:t>
            </a:r>
          </a:p>
        </p:txBody>
      </p:sp>
      <p:pic>
        <p:nvPicPr>
          <p:cNvPr id="9" name="Picture 6" descr="Cruth, cearnóg&#10;&#10;Cur síos a gineadh go huathoibríoch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11" y="1366103"/>
            <a:ext cx="10494577" cy="927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E18E0EA-4232-2E3A-6CF9-B7F3A7EB6A38}"/>
              </a:ext>
            </a:extLst>
          </p:cNvPr>
          <p:cNvGrpSpPr/>
          <p:nvPr/>
        </p:nvGrpSpPr>
        <p:grpSpPr>
          <a:xfrm>
            <a:off x="887229" y="1458890"/>
            <a:ext cx="10466573" cy="5207022"/>
            <a:chOff x="887229" y="1458890"/>
            <a:chExt cx="10466573" cy="52070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E55982-F0C8-1291-F2A5-672C25B45B9C}"/>
                </a:ext>
              </a:extLst>
            </p:cNvPr>
            <p:cNvSpPr txBox="1"/>
            <p:nvPr/>
          </p:nvSpPr>
          <p:spPr>
            <a:xfrm>
              <a:off x="887229" y="1458890"/>
              <a:ext cx="6636324" cy="1538883"/>
            </a:xfrm>
            <a:prstGeom prst="rect">
              <a:avLst/>
            </a:prstGeom>
            <a:noFill/>
            <a:ln>
              <a:solidFill>
                <a:srgbClr val="EBF4E9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algn="l"/>
              <a:r>
                <a:rPr lang="ga" sz="1800" b="0" i="0" u="none" baseline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“...tá árais ar fud na tíre a thóg na mná agus na páistí seo isteach, tá an t-imscrúdú céanna tuillte acu ar fad agus a bhí ag Áras Thuama.”</a:t>
              </a:r>
            </a:p>
            <a:p>
              <a:endParaRPr lang="ga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ga" sz="1600" b="0" i="0" u="none" baseline="0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Finbarr O’Regan, a rugadh in Áras Chontae Chloich na Coillte, Co Chorcaí in 1952, luaite in O’Reilly, A. 2018. </a:t>
              </a:r>
              <a:r>
                <a:rPr lang="ga" sz="1600" b="0" i="1" u="none" baseline="0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My name is Bridget:</a:t>
              </a:r>
              <a:r>
                <a:rPr lang="ga" sz="1600" b="0" i="0" u="none" baseline="0" dirty="0">
                  <a:solidFill>
                    <a:srgbClr val="000000"/>
                  </a:solidFill>
                  <a:highlight>
                    <a:srgbClr val="EBF4E9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 Gill: Baile Átha Cliath.</a:t>
              </a:r>
              <a:endParaRPr lang="ga" dirty="0">
                <a:cs typeface="Calibri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146FA5-3C00-9022-3D93-36FB5F345295}"/>
                </a:ext>
              </a:extLst>
            </p:cNvPr>
            <p:cNvSpPr txBox="1"/>
            <p:nvPr/>
          </p:nvSpPr>
          <p:spPr>
            <a:xfrm>
              <a:off x="893793" y="2986861"/>
              <a:ext cx="6629760" cy="283154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l"/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I ngrúpaí beaga, mar bheirt nó ag obair i d'aonar, déan taighde ar áras Máithreacha agus Naíonán (nó ar institiúid stairiúil eile) atá suite i do shráidbhaile/bhaile/pharóiste/chontae nó réigiún. </a:t>
              </a:r>
            </a:p>
            <a:p>
              <a:endParaRPr lang="g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Smaoinigh ar thábhacht stairiúil na hinstitiúide a roghnaigh tú (féach </a:t>
              </a:r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4"/>
                </a:rPr>
                <a:t>Treoirlínte Measúnaithe</a:t>
              </a:r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), riocht reatha an fhoirgnimh/láithreáin agus cad iad na pleananna, más ann dóibh, atá ann chun an stair seo a chomóradh. </a:t>
              </a:r>
            </a:p>
            <a:p>
              <a:endParaRPr lang="g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Lean na ceithre chéim ghníomhaíochta a leagtar amach sna </a:t>
              </a:r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4"/>
                </a:rPr>
                <a:t>Treoirlínte Measúnaithe</a:t>
              </a:r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agus Gnéithe Cáilíochta MRB1 san áireamh.</a:t>
              </a:r>
              <a:endParaRPr lang="ga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ga" b="0" i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8B7AC5D-5CD7-1331-EE6A-81443CE17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949" t="24653" r="31223" b="10266"/>
            <a:stretch/>
          </p:blipFill>
          <p:spPr>
            <a:xfrm>
              <a:off x="7418426" y="1522906"/>
              <a:ext cx="3935376" cy="4765697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96A619-B0E8-0E59-E8F2-75763B0CE120}"/>
                </a:ext>
              </a:extLst>
            </p:cNvPr>
            <p:cNvGrpSpPr/>
            <p:nvPr/>
          </p:nvGrpSpPr>
          <p:grpSpPr>
            <a:xfrm>
              <a:off x="969285" y="5747927"/>
              <a:ext cx="6261100" cy="917985"/>
              <a:chOff x="976429" y="5816237"/>
              <a:chExt cx="6261100" cy="917985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F3DEA93-521A-FBE0-2C16-CD56598688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6429" y="6265644"/>
                <a:ext cx="6261100" cy="0"/>
              </a:xfrm>
              <a:prstGeom prst="straightConnector1">
                <a:avLst/>
              </a:prstGeom>
              <a:ln w="238125">
                <a:solidFill>
                  <a:srgbClr val="29A94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D5555A0-9543-9B1E-7C96-E27A77274D08}"/>
                  </a:ext>
                </a:extLst>
              </p:cNvPr>
              <p:cNvSpPr/>
              <p:nvPr/>
            </p:nvSpPr>
            <p:spPr>
              <a:xfrm>
                <a:off x="5625804" y="6174117"/>
                <a:ext cx="192882" cy="183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A27765-BFF4-D272-5501-186A3279BD67}"/>
                  </a:ext>
                </a:extLst>
              </p:cNvPr>
              <p:cNvSpPr txBox="1"/>
              <p:nvPr/>
            </p:nvSpPr>
            <p:spPr>
              <a:xfrm>
                <a:off x="5033107" y="6364890"/>
                <a:ext cx="1378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ga" b="1" i="0" u="none" baseline="0" dirty="0"/>
                  <a:t>Machnamh </a:t>
                </a:r>
                <a:endParaRPr lang="en-GB" b="1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586D6A9-9443-7CE4-8BC1-E75F24274161}"/>
                  </a:ext>
                </a:extLst>
              </p:cNvPr>
              <p:cNvSpPr/>
              <p:nvPr/>
            </p:nvSpPr>
            <p:spPr>
              <a:xfrm>
                <a:off x="4399843" y="6158486"/>
                <a:ext cx="192882" cy="183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68FF036-D478-1D24-313A-84BF0DA65185}"/>
                  </a:ext>
                </a:extLst>
              </p:cNvPr>
              <p:cNvSpPr/>
              <p:nvPr/>
            </p:nvSpPr>
            <p:spPr>
              <a:xfrm>
                <a:off x="3237417" y="6151342"/>
                <a:ext cx="192882" cy="183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FFE5203-01FC-071B-131B-F587034DF3DA}"/>
                  </a:ext>
                </a:extLst>
              </p:cNvPr>
              <p:cNvSpPr/>
              <p:nvPr/>
            </p:nvSpPr>
            <p:spPr>
              <a:xfrm>
                <a:off x="2011456" y="6157913"/>
                <a:ext cx="192882" cy="18305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50A862-5CB8-21D7-9473-C0292559E28F}"/>
                  </a:ext>
                </a:extLst>
              </p:cNvPr>
              <p:cNvSpPr txBox="1"/>
              <p:nvPr/>
            </p:nvSpPr>
            <p:spPr>
              <a:xfrm>
                <a:off x="3807146" y="5816237"/>
                <a:ext cx="1378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ga" b="1" i="0" u="none" baseline="0" dirty="0"/>
                  <a:t>Taispeáint</a:t>
                </a:r>
                <a:endParaRPr lang="en-GB" b="1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2AA3156-1D5A-E651-B983-11EF6F439CDC}"/>
                  </a:ext>
                </a:extLst>
              </p:cNvPr>
              <p:cNvSpPr txBox="1"/>
              <p:nvPr/>
            </p:nvSpPr>
            <p:spPr>
              <a:xfrm>
                <a:off x="2650554" y="6319086"/>
                <a:ext cx="1378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ga" b="1" i="0" u="none" baseline="0" dirty="0"/>
                  <a:t>Aimsiú</a:t>
                </a:r>
                <a:endParaRPr lang="en-GB" b="1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A77B4D0-EAC8-FF0D-DA88-72ADBFEC781A}"/>
                  </a:ext>
                </a:extLst>
              </p:cNvPr>
              <p:cNvSpPr txBox="1"/>
              <p:nvPr/>
            </p:nvSpPr>
            <p:spPr>
              <a:xfrm>
                <a:off x="1431777" y="5842871"/>
                <a:ext cx="1378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ga" b="1" i="0" u="none" baseline="0" dirty="0"/>
                  <a:t>Iniúchadh</a:t>
                </a:r>
                <a:endParaRPr lang="en-GB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23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91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ga" sz="3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Taifead oidhreachta beo </a:t>
            </a:r>
            <a:br>
              <a:rPr lang="ga" sz="3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ga" sz="3000" b="1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(MRB2 féideartha: Saol i dtréimhse ama)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55982-F0C8-1291-F2A5-672C25B45B9C}"/>
              </a:ext>
            </a:extLst>
          </p:cNvPr>
          <p:cNvSpPr txBox="1"/>
          <p:nvPr/>
        </p:nvSpPr>
        <p:spPr>
          <a:xfrm>
            <a:off x="864000" y="1519724"/>
            <a:ext cx="1048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ga" dirty="0">
              <a:cs typeface="Calibri"/>
            </a:endParaRPr>
          </a:p>
        </p:txBody>
      </p:sp>
      <p:pic>
        <p:nvPicPr>
          <p:cNvPr id="9" name="Picture 6" descr="Cruth, cearnóg&#10;&#10;Cur síos a gineadh go huathoibríoch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64" y="1400991"/>
            <a:ext cx="10494577" cy="927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9B914F0-8040-AAFA-8430-5B92F8884532}"/>
              </a:ext>
            </a:extLst>
          </p:cNvPr>
          <p:cNvGrpSpPr/>
          <p:nvPr/>
        </p:nvGrpSpPr>
        <p:grpSpPr>
          <a:xfrm>
            <a:off x="500929" y="1515792"/>
            <a:ext cx="10780410" cy="5234450"/>
            <a:chOff x="500929" y="1515792"/>
            <a:chExt cx="10780410" cy="52344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2D7176-A92C-0AF2-1CDB-10C5E5E41BF2}"/>
                </a:ext>
              </a:extLst>
            </p:cNvPr>
            <p:cNvSpPr txBox="1"/>
            <p:nvPr/>
          </p:nvSpPr>
          <p:spPr>
            <a:xfrm>
              <a:off x="832864" y="3166467"/>
              <a:ext cx="67260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Ag obair i d'aonar, déan taighde agus cruthaigh taifead scríofa de dhuine amháin a bhfuil taithí aige/aici ar áras Máithreacha agus Naíonán (agus/nó ar institiúidí stairiúla eile). </a:t>
              </a:r>
            </a:p>
            <a:p>
              <a:endParaRPr lang="g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Lean na ceithre chéim ghníomhaíochta a leagtar amach sna </a:t>
              </a:r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  <a:hlinkClick r:id="rId4"/>
                </a:rPr>
                <a:t>Treoirlínte Measúnaithe</a:t>
              </a:r>
              <a:r>
                <a:rPr lang="ga" sz="16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agus Gnéithe Cáilíochta MRB1 san áireamh.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3C3BAC-8140-66BF-C923-EB04AD734D20}"/>
                </a:ext>
              </a:extLst>
            </p:cNvPr>
            <p:cNvSpPr txBox="1"/>
            <p:nvPr/>
          </p:nvSpPr>
          <p:spPr>
            <a:xfrm>
              <a:off x="831064" y="1515792"/>
              <a:ext cx="6863622" cy="1723549"/>
            </a:xfrm>
            <a:prstGeom prst="rect">
              <a:avLst/>
            </a:prstGeom>
            <a:noFill/>
            <a:ln>
              <a:solidFill>
                <a:srgbClr val="EBF4E9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ga" sz="1800" b="0" i="0" u="none" baseline="0" dirty="0"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“Táimid mar chuid d’oidhreacht bheo an chórais sin...”</a:t>
              </a:r>
            </a:p>
            <a:p>
              <a:endParaRPr lang="ga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ga" sz="1600" b="0" i="0" u="none" baseline="0" dirty="0">
                  <a:highlight>
                    <a:srgbClr val="EBF4E9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Mari Steed, a rugadh in 1960 in Áras Máithreacha agus Naíonán Bessborough, agus a uchtaíodh chuig Meiriceá agus í 2 bhliain d'aois, a luaitear in O’Donnell, K., O’Rourke, M. &amp; Smith, J. eag. 2022. </a:t>
              </a:r>
              <a:r>
                <a:rPr lang="ga" sz="1600" b="0" i="1" u="none" baseline="0" dirty="0">
                  <a:highlight>
                    <a:srgbClr val="EBF4E9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Redress: Ireland’s Institutions and Transitional Justice</a:t>
              </a:r>
              <a:r>
                <a:rPr lang="ga" sz="1600" b="0" i="0" u="none" baseline="0" dirty="0">
                  <a:highlight>
                    <a:srgbClr val="EBF4E9"/>
                  </a:highlight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. UCD Press: Baile Átha Cliath.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D9168C-8A83-6501-5678-064DBF7C1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913" t="23835" r="34440" b="9039"/>
            <a:stretch/>
          </p:blipFill>
          <p:spPr>
            <a:xfrm>
              <a:off x="7747156" y="1589732"/>
              <a:ext cx="3534183" cy="516051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A4F8F3-0DED-D1B8-68D6-563DAA034E16}"/>
                </a:ext>
              </a:extLst>
            </p:cNvPr>
            <p:cNvGrpSpPr/>
            <p:nvPr/>
          </p:nvGrpSpPr>
          <p:grpSpPr>
            <a:xfrm>
              <a:off x="500929" y="4788927"/>
              <a:ext cx="7193757" cy="1812801"/>
              <a:chOff x="1850231" y="3621096"/>
              <a:chExt cx="7193757" cy="181280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226C90-76C1-A388-01DB-93C0FC561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1487" y="3801021"/>
                <a:ext cx="4822501" cy="0"/>
              </a:xfrm>
              <a:prstGeom prst="straightConnector1">
                <a:avLst/>
              </a:prstGeom>
              <a:ln w="254000">
                <a:solidFill>
                  <a:srgbClr val="29A94F"/>
                </a:solidFill>
                <a:bevel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D7FC48F-D5E0-B7FC-937F-900DD855ADCF}"/>
                  </a:ext>
                </a:extLst>
              </p:cNvPr>
              <p:cNvSpPr/>
              <p:nvPr/>
            </p:nvSpPr>
            <p:spPr>
              <a:xfrm>
                <a:off x="4314825" y="3757614"/>
                <a:ext cx="78581" cy="71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EB0267-A63F-E5F1-F8BF-6EF286382045}"/>
                  </a:ext>
                </a:extLst>
              </p:cNvPr>
              <p:cNvSpPr txBox="1"/>
              <p:nvPr/>
            </p:nvSpPr>
            <p:spPr>
              <a:xfrm>
                <a:off x="4357389" y="3624328"/>
                <a:ext cx="389513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ga" sz="1600" b="0" i="0" u="none" baseline="0" dirty="0">
                    <a:solidFill>
                      <a:schemeClr val="bg1"/>
                    </a:solidFill>
                  </a:rPr>
                  <a:t>Ábhar a roghnú agus ceisteanna a cheapadh 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7D934F5-46CE-DF96-8224-A2A2191C75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487" y="4270417"/>
                <a:ext cx="4822501" cy="43407"/>
              </a:xfrm>
              <a:prstGeom prst="straightConnector1">
                <a:avLst/>
              </a:prstGeom>
              <a:ln w="254000">
                <a:solidFill>
                  <a:srgbClr val="29A94F"/>
                </a:solidFill>
                <a:bevel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3CA0728-E26B-C7DD-1F66-F38C0A8B6FD7}"/>
                  </a:ext>
                </a:extLst>
              </p:cNvPr>
              <p:cNvSpPr/>
              <p:nvPr/>
            </p:nvSpPr>
            <p:spPr>
              <a:xfrm>
                <a:off x="4314825" y="4270417"/>
                <a:ext cx="78581" cy="71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10297CE-9A34-E55A-FF73-C791652CD41B}"/>
                  </a:ext>
                </a:extLst>
              </p:cNvPr>
              <p:cNvSpPr txBox="1"/>
              <p:nvPr/>
            </p:nvSpPr>
            <p:spPr>
              <a:xfrm>
                <a:off x="4357388" y="4137131"/>
                <a:ext cx="45508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ga" sz="1600" b="0" i="0" u="none" baseline="0" dirty="0">
                    <a:solidFill>
                      <a:schemeClr val="bg1"/>
                    </a:solidFill>
                  </a:rPr>
                  <a:t>Fianaise a shainaithint agus tabhairt faoi phróiseas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6F33981-5005-1B9B-EA0C-B089D20F8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1487" y="4759233"/>
                <a:ext cx="4822501" cy="0"/>
              </a:xfrm>
              <a:prstGeom prst="straightConnector1">
                <a:avLst/>
              </a:prstGeom>
              <a:ln w="254000">
                <a:solidFill>
                  <a:srgbClr val="29A94F"/>
                </a:solidFill>
                <a:bevel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DE1F43F-4C63-0A98-494B-A9C69EB9D1B1}"/>
                  </a:ext>
                </a:extLst>
              </p:cNvPr>
              <p:cNvSpPr/>
              <p:nvPr/>
            </p:nvSpPr>
            <p:spPr>
              <a:xfrm>
                <a:off x="4314825" y="4715826"/>
                <a:ext cx="78581" cy="71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7899D70-1ED8-8258-594D-929ED0A32317}"/>
                  </a:ext>
                </a:extLst>
              </p:cNvPr>
              <p:cNvSpPr txBox="1"/>
              <p:nvPr/>
            </p:nvSpPr>
            <p:spPr>
              <a:xfrm>
                <a:off x="4357389" y="4582540"/>
                <a:ext cx="389513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ga" sz="1600" b="0" i="0" u="none" baseline="0" dirty="0">
                    <a:solidFill>
                      <a:schemeClr val="bg1"/>
                    </a:solidFill>
                  </a:rPr>
                  <a:t>Torthaí agus conclúidí faoin ábhar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2269F5B-883F-D196-BE72-24C5A2990A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21487" y="5228629"/>
                <a:ext cx="4822501" cy="43407"/>
              </a:xfrm>
              <a:prstGeom prst="straightConnector1">
                <a:avLst/>
              </a:prstGeom>
              <a:ln w="254000">
                <a:solidFill>
                  <a:srgbClr val="29A94F"/>
                </a:solidFill>
                <a:bevel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1F31D0C-0453-CE8E-2FEE-4AA8A54F934E}"/>
                  </a:ext>
                </a:extLst>
              </p:cNvPr>
              <p:cNvSpPr/>
              <p:nvPr/>
            </p:nvSpPr>
            <p:spPr>
              <a:xfrm>
                <a:off x="4314825" y="5228629"/>
                <a:ext cx="78581" cy="719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2B042F-4CB6-6BE0-BEE8-186EF4574725}"/>
                  </a:ext>
                </a:extLst>
              </p:cNvPr>
              <p:cNvSpPr txBox="1"/>
              <p:nvPr/>
            </p:nvSpPr>
            <p:spPr>
              <a:xfrm>
                <a:off x="4357388" y="5095343"/>
                <a:ext cx="45508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ga" sz="1600" b="0" i="0" u="none" baseline="0" dirty="0">
                    <a:solidFill>
                      <a:schemeClr val="bg1"/>
                    </a:solidFill>
                  </a:rPr>
                  <a:t>Ag smaoineamh faoin méid a foghlaimíodh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62C14AD-4B6E-0FA9-A219-6FB984D96A16}"/>
                  </a:ext>
                </a:extLst>
              </p:cNvPr>
              <p:cNvSpPr txBox="1"/>
              <p:nvPr/>
            </p:nvSpPr>
            <p:spPr>
              <a:xfrm>
                <a:off x="2330051" y="3621096"/>
                <a:ext cx="18854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ga" sz="1600" b="1" i="0" u="none" baseline="0" dirty="0">
                    <a:solidFill>
                      <a:srgbClr val="29A94F"/>
                    </a:solidFill>
                  </a:rPr>
                  <a:t>An scóip a mheas</a:t>
                </a:r>
                <a:endParaRPr lang="en-GB" sz="1600" b="1" dirty="0">
                  <a:solidFill>
                    <a:srgbClr val="29A94F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DF53FC5-20CB-44FD-1579-2A07D411A884}"/>
                  </a:ext>
                </a:extLst>
              </p:cNvPr>
              <p:cNvSpPr txBox="1"/>
              <p:nvPr/>
            </p:nvSpPr>
            <p:spPr>
              <a:xfrm>
                <a:off x="1850231" y="4102486"/>
                <a:ext cx="2365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ga" sz="1600" b="1" i="0" u="none" baseline="0" dirty="0">
                    <a:solidFill>
                      <a:srgbClr val="29A94F"/>
                    </a:solidFill>
                  </a:rPr>
                  <a:t>Ag déanamh taighde</a:t>
                </a:r>
                <a:endParaRPr lang="en-GB" sz="1600" b="1" dirty="0">
                  <a:solidFill>
                    <a:srgbClr val="29A94F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C55D2E-475B-81A9-5B9C-AF32678714FC}"/>
                  </a:ext>
                </a:extLst>
              </p:cNvPr>
              <p:cNvSpPr txBox="1"/>
              <p:nvPr/>
            </p:nvSpPr>
            <p:spPr>
              <a:xfrm>
                <a:off x="1850231" y="4546549"/>
                <a:ext cx="2365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ga" sz="1600" b="1" i="0" u="none" baseline="0" dirty="0">
                    <a:solidFill>
                      <a:srgbClr val="29A94F"/>
                    </a:solidFill>
                  </a:rPr>
                  <a:t>Taifead scríofa a chruthú</a:t>
                </a:r>
                <a:endParaRPr lang="en-GB" sz="1600" b="1" dirty="0">
                  <a:solidFill>
                    <a:srgbClr val="29A94F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393727F-CEE8-768B-BFF6-E917791A50A5}"/>
                  </a:ext>
                </a:extLst>
              </p:cNvPr>
              <p:cNvSpPr txBox="1"/>
              <p:nvPr/>
            </p:nvSpPr>
            <p:spPr>
              <a:xfrm>
                <a:off x="1881573" y="5081055"/>
                <a:ext cx="23653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ga" sz="1600" b="1" i="0" u="none" baseline="0" dirty="0">
                    <a:solidFill>
                      <a:srgbClr val="29A94F"/>
                    </a:solidFill>
                  </a:rPr>
                  <a:t>Ag machnamh</a:t>
                </a:r>
                <a:endParaRPr lang="en-GB" sz="1600" b="1" dirty="0">
                  <a:solidFill>
                    <a:srgbClr val="29A94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508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376</Words>
  <Application>Microsoft Office PowerPoint</Application>
  <PresentationFormat>Widescreen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Lato</vt:lpstr>
      <vt:lpstr>office theme</vt:lpstr>
      <vt:lpstr>Árais Máithreacha agus Naíonán</vt:lpstr>
      <vt:lpstr>Cur i láthair institiúideach  (MRB1 féideartha: An t-am atá thart i m’áit)</vt:lpstr>
      <vt:lpstr>Taifead oidhreachta beo  (MRB2 féideartha: Saol i dtréimhse ama)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Mella Cusack</dc:creator>
  <cp:lastModifiedBy>Mella Cusack</cp:lastModifiedBy>
  <cp:revision>166</cp:revision>
  <cp:lastPrinted>2023-10-20T17:53:59Z</cp:lastPrinted>
  <dcterms:created xsi:type="dcterms:W3CDTF">2023-04-29T16:34:27Z</dcterms:created>
  <dcterms:modified xsi:type="dcterms:W3CDTF">2025-02-10T18:23:54Z</dcterms:modified>
</cp:coreProperties>
</file>