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5"/>
  </p:notesMasterIdLst>
  <p:sldIdLst>
    <p:sldId id="309" r:id="rId2"/>
    <p:sldId id="350" r:id="rId3"/>
    <p:sldId id="293" r:id="rId4"/>
    <p:sldId id="294" r:id="rId5"/>
    <p:sldId id="332" r:id="rId6"/>
    <p:sldId id="295" r:id="rId7"/>
    <p:sldId id="302" r:id="rId8"/>
    <p:sldId id="296" r:id="rId9"/>
    <p:sldId id="263" r:id="rId10"/>
    <p:sldId id="300" r:id="rId11"/>
    <p:sldId id="361" r:id="rId12"/>
    <p:sldId id="366" r:id="rId13"/>
    <p:sldId id="359" r:id="rId14"/>
  </p:sldIdLst>
  <p:sldSz cx="12192000" cy="6858000"/>
  <p:notesSz cx="7104063" cy="102346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677E226C-EC9B-CA8E-A557-266832EFB949}" name="Mella Cusack" initials="MC" userId="S::mella.cusack@ncca.ie::9051645b-3606-4f0f-8d7e-3cd996bf5a87"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47437"/>
    <a:srgbClr val="29A94F"/>
    <a:srgbClr val="EBF4E9"/>
    <a:srgbClr val="588937"/>
    <a:srgbClr val="92D050"/>
    <a:srgbClr val="4472C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2777DB8-2A67-4D8A-8F1B-3E0EE397D0FF}" v="12" dt="2025-02-10T17:11:18.678"/>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6D9F66E-5EB9-4882-86FB-DCBF35E3C3E4}" styleName="Medium Style 4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68D230F3-CF80-4859-8CE7-A43EE81993B5}" styleName="Light Style 1 - Accent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398" autoAdjust="0"/>
    <p:restoredTop sz="92657" autoAdjust="0"/>
  </p:normalViewPr>
  <p:slideViewPr>
    <p:cSldViewPr snapToGrid="0">
      <p:cViewPr varScale="1">
        <p:scale>
          <a:sx n="83" d="100"/>
          <a:sy n="83" d="100"/>
        </p:scale>
        <p:origin x="153" y="48"/>
      </p:cViewPr>
      <p:guideLst/>
    </p:cSldViewPr>
  </p:slideViewPr>
  <p:notesTextViewPr>
    <p:cViewPr>
      <p:scale>
        <a:sx n="1" d="1"/>
        <a:sy n="1" d="1"/>
      </p:scale>
      <p:origin x="0" y="0"/>
    </p:cViewPr>
  </p:notesTextViewPr>
  <p:notesViewPr>
    <p:cSldViewPr snapToGrid="0">
      <p:cViewPr varScale="1">
        <p:scale>
          <a:sx n="61" d="100"/>
          <a:sy n="61" d="100"/>
        </p:scale>
        <p:origin x="2691" y="-61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21" Type="http://schemas.microsoft.com/office/2015/10/relationships/revisionInfo" Target="revisionInfo.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microsoft.com/office/2018/10/relationships/authors" Target="author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ella Cusack" userId="9051645b-3606-4f0f-8d7e-3cd996bf5a87" providerId="ADAL" clId="{B2777DB8-2A67-4D8A-8F1B-3E0EE397D0FF}"/>
    <pc:docChg chg="undo redo custSel modSld">
      <pc:chgData name="Mella Cusack" userId="9051645b-3606-4f0f-8d7e-3cd996bf5a87" providerId="ADAL" clId="{B2777DB8-2A67-4D8A-8F1B-3E0EE397D0FF}" dt="2025-02-10T17:11:18.678" v="95" actId="164"/>
      <pc:docMkLst>
        <pc:docMk/>
      </pc:docMkLst>
      <pc:sldChg chg="addSp delSp modSp mod delAnim">
        <pc:chgData name="Mella Cusack" userId="9051645b-3606-4f0f-8d7e-3cd996bf5a87" providerId="ADAL" clId="{B2777DB8-2A67-4D8A-8F1B-3E0EE397D0FF}" dt="2025-02-10T17:08:45.281" v="71" actId="478"/>
        <pc:sldMkLst>
          <pc:docMk/>
          <pc:sldMk cId="2122253281" sldId="263"/>
        </pc:sldMkLst>
        <pc:spChg chg="add mod">
          <ac:chgData name="Mella Cusack" userId="9051645b-3606-4f0f-8d7e-3cd996bf5a87" providerId="ADAL" clId="{B2777DB8-2A67-4D8A-8F1B-3E0EE397D0FF}" dt="2025-02-10T15:02:58.268" v="60" actId="20577"/>
          <ac:spMkLst>
            <pc:docMk/>
            <pc:sldMk cId="2122253281" sldId="263"/>
            <ac:spMk id="2" creationId="{D0D57DA1-0B94-32AB-E786-2BAF695D4DFD}"/>
          </ac:spMkLst>
        </pc:spChg>
        <pc:spChg chg="mod">
          <ac:chgData name="Mella Cusack" userId="9051645b-3606-4f0f-8d7e-3cd996bf5a87" providerId="ADAL" clId="{B2777DB8-2A67-4D8A-8F1B-3E0EE397D0FF}" dt="2025-02-10T15:02:35.143" v="55" actId="14100"/>
          <ac:spMkLst>
            <pc:docMk/>
            <pc:sldMk cId="2122253281" sldId="263"/>
            <ac:spMk id="5" creationId="{045BF2C4-BDB8-F678-709C-5D8791C24809}"/>
          </ac:spMkLst>
        </pc:spChg>
        <pc:spChg chg="add del mod">
          <ac:chgData name="Mella Cusack" userId="9051645b-3606-4f0f-8d7e-3cd996bf5a87" providerId="ADAL" clId="{B2777DB8-2A67-4D8A-8F1B-3E0EE397D0FF}" dt="2025-02-10T15:03:08.632" v="62" actId="478"/>
          <ac:spMkLst>
            <pc:docMk/>
            <pc:sldMk cId="2122253281" sldId="263"/>
            <ac:spMk id="9" creationId="{784EB4CB-FA82-23C5-AA10-6069F132785F}"/>
          </ac:spMkLst>
        </pc:spChg>
        <pc:spChg chg="add del">
          <ac:chgData name="Mella Cusack" userId="9051645b-3606-4f0f-8d7e-3cd996bf5a87" providerId="ADAL" clId="{B2777DB8-2A67-4D8A-8F1B-3E0EE397D0FF}" dt="2025-02-10T15:00:34.007" v="19" actId="478"/>
          <ac:spMkLst>
            <pc:docMk/>
            <pc:sldMk cId="2122253281" sldId="263"/>
            <ac:spMk id="11" creationId="{20041933-A2A2-DCD2-85EC-F68341E5B860}"/>
          </ac:spMkLst>
        </pc:spChg>
        <pc:spChg chg="add del mod">
          <ac:chgData name="Mella Cusack" userId="9051645b-3606-4f0f-8d7e-3cd996bf5a87" providerId="ADAL" clId="{B2777DB8-2A67-4D8A-8F1B-3E0EE397D0FF}" dt="2025-02-10T15:03:05.812" v="61" actId="478"/>
          <ac:spMkLst>
            <pc:docMk/>
            <pc:sldMk cId="2122253281" sldId="263"/>
            <ac:spMk id="12" creationId="{8AECAC82-03E2-CE1F-4C50-3B94BB6BC5D8}"/>
          </ac:spMkLst>
        </pc:spChg>
        <pc:spChg chg="del mod">
          <ac:chgData name="Mella Cusack" userId="9051645b-3606-4f0f-8d7e-3cd996bf5a87" providerId="ADAL" clId="{B2777DB8-2A67-4D8A-8F1B-3E0EE397D0FF}" dt="2025-02-10T14:58:37.565" v="10" actId="478"/>
          <ac:spMkLst>
            <pc:docMk/>
            <pc:sldMk cId="2122253281" sldId="263"/>
            <ac:spMk id="13" creationId="{AA326896-440E-E7A0-6306-CB0827B359F8}"/>
          </ac:spMkLst>
        </pc:spChg>
        <pc:spChg chg="mod">
          <ac:chgData name="Mella Cusack" userId="9051645b-3606-4f0f-8d7e-3cd996bf5a87" providerId="ADAL" clId="{B2777DB8-2A67-4D8A-8F1B-3E0EE397D0FF}" dt="2025-02-10T15:02:45.202" v="58" actId="1076"/>
          <ac:spMkLst>
            <pc:docMk/>
            <pc:sldMk cId="2122253281" sldId="263"/>
            <ac:spMk id="17" creationId="{705FD1B3-D285-A6F6-0EBC-6C2F396DFA1E}"/>
          </ac:spMkLst>
        </pc:spChg>
        <pc:picChg chg="del">
          <ac:chgData name="Mella Cusack" userId="9051645b-3606-4f0f-8d7e-3cd996bf5a87" providerId="ADAL" clId="{B2777DB8-2A67-4D8A-8F1B-3E0EE397D0FF}" dt="2025-02-10T17:08:45.281" v="71" actId="478"/>
          <ac:picMkLst>
            <pc:docMk/>
            <pc:sldMk cId="2122253281" sldId="263"/>
            <ac:picMk id="3" creationId="{C4067252-1F11-9866-E73B-D946A5717CAA}"/>
          </ac:picMkLst>
        </pc:picChg>
        <pc:picChg chg="del">
          <ac:chgData name="Mella Cusack" userId="9051645b-3606-4f0f-8d7e-3cd996bf5a87" providerId="ADAL" clId="{B2777DB8-2A67-4D8A-8F1B-3E0EE397D0FF}" dt="2025-02-10T15:02:22.599" v="54" actId="478"/>
          <ac:picMkLst>
            <pc:docMk/>
            <pc:sldMk cId="2122253281" sldId="263"/>
            <ac:picMk id="4" creationId="{FF8054D6-2942-DE01-2A87-6975C9B6B4D2}"/>
          </ac:picMkLst>
        </pc:picChg>
        <pc:picChg chg="add mod">
          <ac:chgData name="Mella Cusack" userId="9051645b-3606-4f0f-8d7e-3cd996bf5a87" providerId="ADAL" clId="{B2777DB8-2A67-4D8A-8F1B-3E0EE397D0FF}" dt="2025-02-10T15:02:48.953" v="59" actId="1076"/>
          <ac:picMkLst>
            <pc:docMk/>
            <pc:sldMk cId="2122253281" sldId="263"/>
            <ac:picMk id="10" creationId="{3FBCA500-34E1-674C-389C-A07BFF91915C}"/>
          </ac:picMkLst>
        </pc:picChg>
        <pc:picChg chg="del">
          <ac:chgData name="Mella Cusack" userId="9051645b-3606-4f0f-8d7e-3cd996bf5a87" providerId="ADAL" clId="{B2777DB8-2A67-4D8A-8F1B-3E0EE397D0FF}" dt="2025-02-10T14:57:32.231" v="2" actId="478"/>
          <ac:picMkLst>
            <pc:docMk/>
            <pc:sldMk cId="2122253281" sldId="263"/>
            <ac:picMk id="15" creationId="{0D32C7AF-9CFD-8D1F-602D-D57CACBFAA9B}"/>
          </ac:picMkLst>
        </pc:picChg>
      </pc:sldChg>
      <pc:sldChg chg="delSp mod">
        <pc:chgData name="Mella Cusack" userId="9051645b-3606-4f0f-8d7e-3cd996bf5a87" providerId="ADAL" clId="{B2777DB8-2A67-4D8A-8F1B-3E0EE397D0FF}" dt="2025-02-10T17:08:23.863" v="65" actId="478"/>
        <pc:sldMkLst>
          <pc:docMk/>
          <pc:sldMk cId="2128249804" sldId="293"/>
        </pc:sldMkLst>
        <pc:picChg chg="del">
          <ac:chgData name="Mella Cusack" userId="9051645b-3606-4f0f-8d7e-3cd996bf5a87" providerId="ADAL" clId="{B2777DB8-2A67-4D8A-8F1B-3E0EE397D0FF}" dt="2025-02-10T17:08:23.863" v="65" actId="478"/>
          <ac:picMkLst>
            <pc:docMk/>
            <pc:sldMk cId="2128249804" sldId="293"/>
            <ac:picMk id="5" creationId="{51F1A861-6F30-657C-E6BB-94B91F394270}"/>
          </ac:picMkLst>
        </pc:picChg>
      </pc:sldChg>
      <pc:sldChg chg="delSp mod">
        <pc:chgData name="Mella Cusack" userId="9051645b-3606-4f0f-8d7e-3cd996bf5a87" providerId="ADAL" clId="{B2777DB8-2A67-4D8A-8F1B-3E0EE397D0FF}" dt="2025-02-10T17:08:27.434" v="66" actId="478"/>
        <pc:sldMkLst>
          <pc:docMk/>
          <pc:sldMk cId="901391174" sldId="294"/>
        </pc:sldMkLst>
        <pc:picChg chg="del">
          <ac:chgData name="Mella Cusack" userId="9051645b-3606-4f0f-8d7e-3cd996bf5a87" providerId="ADAL" clId="{B2777DB8-2A67-4D8A-8F1B-3E0EE397D0FF}" dt="2025-02-10T17:08:27.434" v="66" actId="478"/>
          <ac:picMkLst>
            <pc:docMk/>
            <pc:sldMk cId="901391174" sldId="294"/>
            <ac:picMk id="3" creationId="{F4117828-3B23-8E98-E4E9-E05091806F42}"/>
          </ac:picMkLst>
        </pc:picChg>
      </pc:sldChg>
      <pc:sldChg chg="addSp delSp modSp mod">
        <pc:chgData name="Mella Cusack" userId="9051645b-3606-4f0f-8d7e-3cd996bf5a87" providerId="ADAL" clId="{B2777DB8-2A67-4D8A-8F1B-3E0EE397D0FF}" dt="2025-02-10T17:11:18.678" v="95" actId="164"/>
        <pc:sldMkLst>
          <pc:docMk/>
          <pc:sldMk cId="427916686" sldId="295"/>
        </pc:sldMkLst>
        <pc:spChg chg="mod">
          <ac:chgData name="Mella Cusack" userId="9051645b-3606-4f0f-8d7e-3cd996bf5a87" providerId="ADAL" clId="{B2777DB8-2A67-4D8A-8F1B-3E0EE397D0FF}" dt="2025-02-10T17:11:18.678" v="95" actId="164"/>
          <ac:spMkLst>
            <pc:docMk/>
            <pc:sldMk cId="427916686" sldId="295"/>
            <ac:spMk id="3" creationId="{78959BEB-6C04-E5E3-7F3E-DABBFFFCC267}"/>
          </ac:spMkLst>
        </pc:spChg>
        <pc:spChg chg="mod">
          <ac:chgData name="Mella Cusack" userId="9051645b-3606-4f0f-8d7e-3cd996bf5a87" providerId="ADAL" clId="{B2777DB8-2A67-4D8A-8F1B-3E0EE397D0FF}" dt="2025-02-10T17:11:18.678" v="95" actId="164"/>
          <ac:spMkLst>
            <pc:docMk/>
            <pc:sldMk cId="427916686" sldId="295"/>
            <ac:spMk id="4" creationId="{CD8954FF-6EA5-B594-EF17-376DBA9A166A}"/>
          </ac:spMkLst>
        </pc:spChg>
        <pc:spChg chg="mod">
          <ac:chgData name="Mella Cusack" userId="9051645b-3606-4f0f-8d7e-3cd996bf5a87" providerId="ADAL" clId="{B2777DB8-2A67-4D8A-8F1B-3E0EE397D0FF}" dt="2025-02-10T17:11:18.678" v="95" actId="164"/>
          <ac:spMkLst>
            <pc:docMk/>
            <pc:sldMk cId="427916686" sldId="295"/>
            <ac:spMk id="8" creationId="{9A14E564-2EE9-49DD-59F5-D70968483CC4}"/>
          </ac:spMkLst>
        </pc:spChg>
        <pc:grpChg chg="add mod">
          <ac:chgData name="Mella Cusack" userId="9051645b-3606-4f0f-8d7e-3cd996bf5a87" providerId="ADAL" clId="{B2777DB8-2A67-4D8A-8F1B-3E0EE397D0FF}" dt="2025-02-10T17:11:18.678" v="95" actId="164"/>
          <ac:grpSpMkLst>
            <pc:docMk/>
            <pc:sldMk cId="427916686" sldId="295"/>
            <ac:grpSpMk id="2" creationId="{9310700B-C91D-C073-CAC2-D7DC0A7A64E2}"/>
          </ac:grpSpMkLst>
        </pc:grpChg>
        <pc:picChg chg="del">
          <ac:chgData name="Mella Cusack" userId="9051645b-3606-4f0f-8d7e-3cd996bf5a87" providerId="ADAL" clId="{B2777DB8-2A67-4D8A-8F1B-3E0EE397D0FF}" dt="2025-02-10T17:08:34.135" v="68" actId="478"/>
          <ac:picMkLst>
            <pc:docMk/>
            <pc:sldMk cId="427916686" sldId="295"/>
            <ac:picMk id="5" creationId="{0537E26B-A5FD-27EF-2747-07C8BB0BAD50}"/>
          </ac:picMkLst>
        </pc:picChg>
        <pc:picChg chg="mod">
          <ac:chgData name="Mella Cusack" userId="9051645b-3606-4f0f-8d7e-3cd996bf5a87" providerId="ADAL" clId="{B2777DB8-2A67-4D8A-8F1B-3E0EE397D0FF}" dt="2025-02-10T17:11:18.678" v="95" actId="164"/>
          <ac:picMkLst>
            <pc:docMk/>
            <pc:sldMk cId="427916686" sldId="295"/>
            <ac:picMk id="1026" creationId="{414EB151-4F77-D074-B973-191C929FF858}"/>
          </ac:picMkLst>
        </pc:picChg>
      </pc:sldChg>
      <pc:sldChg chg="addSp delSp modSp mod">
        <pc:chgData name="Mella Cusack" userId="9051645b-3606-4f0f-8d7e-3cd996bf5a87" providerId="ADAL" clId="{B2777DB8-2A67-4D8A-8F1B-3E0EE397D0FF}" dt="2025-02-10T17:10:40.499" v="93" actId="164"/>
        <pc:sldMkLst>
          <pc:docMk/>
          <pc:sldMk cId="2451674144" sldId="296"/>
        </pc:sldMkLst>
        <pc:spChg chg="mod">
          <ac:chgData name="Mella Cusack" userId="9051645b-3606-4f0f-8d7e-3cd996bf5a87" providerId="ADAL" clId="{B2777DB8-2A67-4D8A-8F1B-3E0EE397D0FF}" dt="2025-02-10T17:10:40.499" v="93" actId="164"/>
          <ac:spMkLst>
            <pc:docMk/>
            <pc:sldMk cId="2451674144" sldId="296"/>
            <ac:spMk id="4" creationId="{92705F4E-82B2-21D0-90A6-1C2CC408C340}"/>
          </ac:spMkLst>
        </pc:spChg>
        <pc:spChg chg="mod">
          <ac:chgData name="Mella Cusack" userId="9051645b-3606-4f0f-8d7e-3cd996bf5a87" providerId="ADAL" clId="{B2777DB8-2A67-4D8A-8F1B-3E0EE397D0FF}" dt="2025-02-10T17:10:40.499" v="93" actId="164"/>
          <ac:spMkLst>
            <pc:docMk/>
            <pc:sldMk cId="2451674144" sldId="296"/>
            <ac:spMk id="7" creationId="{F05E37C5-632E-66BA-C4ED-F56B4B6701FB}"/>
          </ac:spMkLst>
        </pc:spChg>
        <pc:spChg chg="mod">
          <ac:chgData name="Mella Cusack" userId="9051645b-3606-4f0f-8d7e-3cd996bf5a87" providerId="ADAL" clId="{B2777DB8-2A67-4D8A-8F1B-3E0EE397D0FF}" dt="2025-02-10T17:10:40.499" v="93" actId="164"/>
          <ac:spMkLst>
            <pc:docMk/>
            <pc:sldMk cId="2451674144" sldId="296"/>
            <ac:spMk id="8" creationId="{9A14E564-2EE9-49DD-59F5-D70968483CC4}"/>
          </ac:spMkLst>
        </pc:spChg>
        <pc:spChg chg="mod">
          <ac:chgData name="Mella Cusack" userId="9051645b-3606-4f0f-8d7e-3cd996bf5a87" providerId="ADAL" clId="{B2777DB8-2A67-4D8A-8F1B-3E0EE397D0FF}" dt="2025-02-10T17:10:40.499" v="93" actId="164"/>
          <ac:spMkLst>
            <pc:docMk/>
            <pc:sldMk cId="2451674144" sldId="296"/>
            <ac:spMk id="11" creationId="{48428342-01C2-3F6B-5497-23B2EF7EA3BF}"/>
          </ac:spMkLst>
        </pc:spChg>
        <pc:spChg chg="mod">
          <ac:chgData name="Mella Cusack" userId="9051645b-3606-4f0f-8d7e-3cd996bf5a87" providerId="ADAL" clId="{B2777DB8-2A67-4D8A-8F1B-3E0EE397D0FF}" dt="2025-02-10T17:10:40.499" v="93" actId="164"/>
          <ac:spMkLst>
            <pc:docMk/>
            <pc:sldMk cId="2451674144" sldId="296"/>
            <ac:spMk id="13" creationId="{833D71EE-006B-F50E-A54C-117F023222B7}"/>
          </ac:spMkLst>
        </pc:spChg>
        <pc:grpChg chg="add mod">
          <ac:chgData name="Mella Cusack" userId="9051645b-3606-4f0f-8d7e-3cd996bf5a87" providerId="ADAL" clId="{B2777DB8-2A67-4D8A-8F1B-3E0EE397D0FF}" dt="2025-02-10T17:10:40.499" v="93" actId="164"/>
          <ac:grpSpMkLst>
            <pc:docMk/>
            <pc:sldMk cId="2451674144" sldId="296"/>
            <ac:grpSpMk id="2" creationId="{8160839D-593C-CCEE-B1F5-9111D20A6244}"/>
          </ac:grpSpMkLst>
        </pc:grpChg>
        <pc:picChg chg="del">
          <ac:chgData name="Mella Cusack" userId="9051645b-3606-4f0f-8d7e-3cd996bf5a87" providerId="ADAL" clId="{B2777DB8-2A67-4D8A-8F1B-3E0EE397D0FF}" dt="2025-02-10T17:08:41.290" v="70" actId="478"/>
          <ac:picMkLst>
            <pc:docMk/>
            <pc:sldMk cId="2451674144" sldId="296"/>
            <ac:picMk id="3" creationId="{E7478F0C-9805-560D-B89C-B967C3A273D6}"/>
          </ac:picMkLst>
        </pc:picChg>
      </pc:sldChg>
      <pc:sldChg chg="delSp mod">
        <pc:chgData name="Mella Cusack" userId="9051645b-3606-4f0f-8d7e-3cd996bf5a87" providerId="ADAL" clId="{B2777DB8-2A67-4D8A-8F1B-3E0EE397D0FF}" dt="2025-02-10T17:08:49.131" v="72" actId="478"/>
        <pc:sldMkLst>
          <pc:docMk/>
          <pc:sldMk cId="2300925413" sldId="300"/>
        </pc:sldMkLst>
        <pc:picChg chg="del">
          <ac:chgData name="Mella Cusack" userId="9051645b-3606-4f0f-8d7e-3cd996bf5a87" providerId="ADAL" clId="{B2777DB8-2A67-4D8A-8F1B-3E0EE397D0FF}" dt="2025-02-10T17:08:49.131" v="72" actId="478"/>
          <ac:picMkLst>
            <pc:docMk/>
            <pc:sldMk cId="2300925413" sldId="300"/>
            <ac:picMk id="3" creationId="{9C829026-A5BE-7A61-5D91-62EA51D7C945}"/>
          </ac:picMkLst>
        </pc:picChg>
      </pc:sldChg>
      <pc:sldChg chg="addSp delSp modSp mod">
        <pc:chgData name="Mella Cusack" userId="9051645b-3606-4f0f-8d7e-3cd996bf5a87" providerId="ADAL" clId="{B2777DB8-2A67-4D8A-8F1B-3E0EE397D0FF}" dt="2025-02-10T17:10:59.755" v="94" actId="164"/>
        <pc:sldMkLst>
          <pc:docMk/>
          <pc:sldMk cId="2523700813" sldId="302"/>
        </pc:sldMkLst>
        <pc:spChg chg="add mod">
          <ac:chgData name="Mella Cusack" userId="9051645b-3606-4f0f-8d7e-3cd996bf5a87" providerId="ADAL" clId="{B2777DB8-2A67-4D8A-8F1B-3E0EE397D0FF}" dt="2025-02-10T14:56:43.759" v="1"/>
          <ac:spMkLst>
            <pc:docMk/>
            <pc:sldMk cId="2523700813" sldId="302"/>
            <ac:spMk id="2" creationId="{F3DF3DC7-59AA-AE7D-F076-7D087B821B70}"/>
          </ac:spMkLst>
        </pc:spChg>
        <pc:spChg chg="del">
          <ac:chgData name="Mella Cusack" userId="9051645b-3606-4f0f-8d7e-3cd996bf5a87" providerId="ADAL" clId="{B2777DB8-2A67-4D8A-8F1B-3E0EE397D0FF}" dt="2025-02-10T14:56:43.047" v="0" actId="478"/>
          <ac:spMkLst>
            <pc:docMk/>
            <pc:sldMk cId="2523700813" sldId="302"/>
            <ac:spMk id="5" creationId="{9571BBAB-075E-9B99-A067-8050C0B6A9CE}"/>
          </ac:spMkLst>
        </pc:spChg>
        <pc:spChg chg="del">
          <ac:chgData name="Mella Cusack" userId="9051645b-3606-4f0f-8d7e-3cd996bf5a87" providerId="ADAL" clId="{B2777DB8-2A67-4D8A-8F1B-3E0EE397D0FF}" dt="2025-02-10T14:56:43.047" v="0" actId="478"/>
          <ac:spMkLst>
            <pc:docMk/>
            <pc:sldMk cId="2523700813" sldId="302"/>
            <ac:spMk id="7" creationId="{90632852-AE6A-9CDC-B474-39C55607671D}"/>
          </ac:spMkLst>
        </pc:spChg>
        <pc:spChg chg="del">
          <ac:chgData name="Mella Cusack" userId="9051645b-3606-4f0f-8d7e-3cd996bf5a87" providerId="ADAL" clId="{B2777DB8-2A67-4D8A-8F1B-3E0EE397D0FF}" dt="2025-02-10T14:56:43.047" v="0" actId="478"/>
          <ac:spMkLst>
            <pc:docMk/>
            <pc:sldMk cId="2523700813" sldId="302"/>
            <ac:spMk id="8" creationId="{235AC4DC-C775-F032-1A38-48F7F0E46E67}"/>
          </ac:spMkLst>
        </pc:spChg>
        <pc:spChg chg="add mod">
          <ac:chgData name="Mella Cusack" userId="9051645b-3606-4f0f-8d7e-3cd996bf5a87" providerId="ADAL" clId="{B2777DB8-2A67-4D8A-8F1B-3E0EE397D0FF}" dt="2025-02-10T17:10:59.755" v="94" actId="164"/>
          <ac:spMkLst>
            <pc:docMk/>
            <pc:sldMk cId="2523700813" sldId="302"/>
            <ac:spMk id="9" creationId="{D819EECD-EA18-3835-89C9-8F55C7E3D2FA}"/>
          </ac:spMkLst>
        </pc:spChg>
        <pc:spChg chg="add mod">
          <ac:chgData name="Mella Cusack" userId="9051645b-3606-4f0f-8d7e-3cd996bf5a87" providerId="ADAL" clId="{B2777DB8-2A67-4D8A-8F1B-3E0EE397D0FF}" dt="2025-02-10T17:10:59.755" v="94" actId="164"/>
          <ac:spMkLst>
            <pc:docMk/>
            <pc:sldMk cId="2523700813" sldId="302"/>
            <ac:spMk id="12" creationId="{EAC646A8-24AB-2E07-6565-8F1C1944AC73}"/>
          </ac:spMkLst>
        </pc:spChg>
        <pc:spChg chg="mod">
          <ac:chgData name="Mella Cusack" userId="9051645b-3606-4f0f-8d7e-3cd996bf5a87" providerId="ADAL" clId="{B2777DB8-2A67-4D8A-8F1B-3E0EE397D0FF}" dt="2025-02-10T17:10:59.755" v="94" actId="164"/>
          <ac:spMkLst>
            <pc:docMk/>
            <pc:sldMk cId="2523700813" sldId="302"/>
            <ac:spMk id="14" creationId="{C0F6B0AB-B06A-3A56-F06F-F3F92FE52870}"/>
          </ac:spMkLst>
        </pc:spChg>
        <pc:spChg chg="mod">
          <ac:chgData name="Mella Cusack" userId="9051645b-3606-4f0f-8d7e-3cd996bf5a87" providerId="ADAL" clId="{B2777DB8-2A67-4D8A-8F1B-3E0EE397D0FF}" dt="2025-02-10T17:10:59.755" v="94" actId="164"/>
          <ac:spMkLst>
            <pc:docMk/>
            <pc:sldMk cId="2523700813" sldId="302"/>
            <ac:spMk id="17" creationId="{BCEECAC1-4AF1-D18D-876E-F601894DD327}"/>
          </ac:spMkLst>
        </pc:spChg>
        <pc:spChg chg="mod">
          <ac:chgData name="Mella Cusack" userId="9051645b-3606-4f0f-8d7e-3cd996bf5a87" providerId="ADAL" clId="{B2777DB8-2A67-4D8A-8F1B-3E0EE397D0FF}" dt="2025-02-10T17:10:59.755" v="94" actId="164"/>
          <ac:spMkLst>
            <pc:docMk/>
            <pc:sldMk cId="2523700813" sldId="302"/>
            <ac:spMk id="19" creationId="{2522C09D-E989-C3D9-028A-BE1B58772761}"/>
          </ac:spMkLst>
        </pc:spChg>
        <pc:spChg chg="mod">
          <ac:chgData name="Mella Cusack" userId="9051645b-3606-4f0f-8d7e-3cd996bf5a87" providerId="ADAL" clId="{B2777DB8-2A67-4D8A-8F1B-3E0EE397D0FF}" dt="2025-02-10T17:10:59.755" v="94" actId="164"/>
          <ac:spMkLst>
            <pc:docMk/>
            <pc:sldMk cId="2523700813" sldId="302"/>
            <ac:spMk id="20" creationId="{F2847687-D049-8DF3-B446-DC242A5B3B09}"/>
          </ac:spMkLst>
        </pc:spChg>
        <pc:spChg chg="mod">
          <ac:chgData name="Mella Cusack" userId="9051645b-3606-4f0f-8d7e-3cd996bf5a87" providerId="ADAL" clId="{B2777DB8-2A67-4D8A-8F1B-3E0EE397D0FF}" dt="2025-02-10T17:10:59.755" v="94" actId="164"/>
          <ac:spMkLst>
            <pc:docMk/>
            <pc:sldMk cId="2523700813" sldId="302"/>
            <ac:spMk id="23" creationId="{2F7EB6D0-2F7B-FD8F-67C3-4F3E8CB5B837}"/>
          </ac:spMkLst>
        </pc:spChg>
        <pc:spChg chg="mod">
          <ac:chgData name="Mella Cusack" userId="9051645b-3606-4f0f-8d7e-3cd996bf5a87" providerId="ADAL" clId="{B2777DB8-2A67-4D8A-8F1B-3E0EE397D0FF}" dt="2025-02-10T17:10:59.755" v="94" actId="164"/>
          <ac:spMkLst>
            <pc:docMk/>
            <pc:sldMk cId="2523700813" sldId="302"/>
            <ac:spMk id="24" creationId="{9B75D7BA-A568-6999-5031-F73C6639C339}"/>
          </ac:spMkLst>
        </pc:spChg>
        <pc:spChg chg="mod">
          <ac:chgData name="Mella Cusack" userId="9051645b-3606-4f0f-8d7e-3cd996bf5a87" providerId="ADAL" clId="{B2777DB8-2A67-4D8A-8F1B-3E0EE397D0FF}" dt="2025-02-10T17:10:59.755" v="94" actId="164"/>
          <ac:spMkLst>
            <pc:docMk/>
            <pc:sldMk cId="2523700813" sldId="302"/>
            <ac:spMk id="26" creationId="{FA2D81E0-46B5-65F6-6A95-06B4EB94281A}"/>
          </ac:spMkLst>
        </pc:spChg>
        <pc:spChg chg="mod">
          <ac:chgData name="Mella Cusack" userId="9051645b-3606-4f0f-8d7e-3cd996bf5a87" providerId="ADAL" clId="{B2777DB8-2A67-4D8A-8F1B-3E0EE397D0FF}" dt="2025-02-10T17:10:59.755" v="94" actId="164"/>
          <ac:spMkLst>
            <pc:docMk/>
            <pc:sldMk cId="2523700813" sldId="302"/>
            <ac:spMk id="27" creationId="{A03A2EB8-BF6C-DA51-66EA-7D4AA1445793}"/>
          </ac:spMkLst>
        </pc:spChg>
        <pc:picChg chg="del">
          <ac:chgData name="Mella Cusack" userId="9051645b-3606-4f0f-8d7e-3cd996bf5a87" providerId="ADAL" clId="{B2777DB8-2A67-4D8A-8F1B-3E0EE397D0FF}" dt="2025-02-10T17:08:37.574" v="69" actId="478"/>
          <ac:picMkLst>
            <pc:docMk/>
            <pc:sldMk cId="2523700813" sldId="302"/>
            <ac:picMk id="3" creationId="{C031DA89-C9F6-2DC6-2DC2-669EFD2B7B8A}"/>
          </ac:picMkLst>
        </pc:picChg>
        <pc:picChg chg="del">
          <ac:chgData name="Mella Cusack" userId="9051645b-3606-4f0f-8d7e-3cd996bf5a87" providerId="ADAL" clId="{B2777DB8-2A67-4D8A-8F1B-3E0EE397D0FF}" dt="2025-02-10T14:56:43.047" v="0" actId="478"/>
          <ac:picMkLst>
            <pc:docMk/>
            <pc:sldMk cId="2523700813" sldId="302"/>
            <ac:picMk id="6" creationId="{4BF2C5BB-9A61-7069-ED43-89CDE58F877A}"/>
          </ac:picMkLst>
        </pc:picChg>
        <pc:picChg chg="del">
          <ac:chgData name="Mella Cusack" userId="9051645b-3606-4f0f-8d7e-3cd996bf5a87" providerId="ADAL" clId="{B2777DB8-2A67-4D8A-8F1B-3E0EE397D0FF}" dt="2025-02-10T14:56:43.047" v="0" actId="478"/>
          <ac:picMkLst>
            <pc:docMk/>
            <pc:sldMk cId="2523700813" sldId="302"/>
            <ac:picMk id="13" creationId="{C931BC38-8AE1-B583-CC12-60745426D6B6}"/>
          </ac:picMkLst>
        </pc:picChg>
        <pc:picChg chg="del">
          <ac:chgData name="Mella Cusack" userId="9051645b-3606-4f0f-8d7e-3cd996bf5a87" providerId="ADAL" clId="{B2777DB8-2A67-4D8A-8F1B-3E0EE397D0FF}" dt="2025-02-10T14:56:43.047" v="0" actId="478"/>
          <ac:picMkLst>
            <pc:docMk/>
            <pc:sldMk cId="2523700813" sldId="302"/>
            <ac:picMk id="15" creationId="{B2CCFA3A-8C6B-AFC5-216D-5924207B44FE}"/>
          </ac:picMkLst>
        </pc:picChg>
      </pc:sldChg>
      <pc:sldChg chg="delSp mod">
        <pc:chgData name="Mella Cusack" userId="9051645b-3606-4f0f-8d7e-3cd996bf5a87" providerId="ADAL" clId="{B2777DB8-2A67-4D8A-8F1B-3E0EE397D0FF}" dt="2025-02-10T17:08:17.770" v="63" actId="478"/>
        <pc:sldMkLst>
          <pc:docMk/>
          <pc:sldMk cId="3543821805" sldId="309"/>
        </pc:sldMkLst>
        <pc:picChg chg="del">
          <ac:chgData name="Mella Cusack" userId="9051645b-3606-4f0f-8d7e-3cd996bf5a87" providerId="ADAL" clId="{B2777DB8-2A67-4D8A-8F1B-3E0EE397D0FF}" dt="2025-02-10T17:08:17.770" v="63" actId="478"/>
          <ac:picMkLst>
            <pc:docMk/>
            <pc:sldMk cId="3543821805" sldId="309"/>
            <ac:picMk id="5" creationId="{B3330300-83C9-04AC-FDFB-BE276149C46C}"/>
          </ac:picMkLst>
        </pc:picChg>
      </pc:sldChg>
      <pc:sldChg chg="delSp mod">
        <pc:chgData name="Mella Cusack" userId="9051645b-3606-4f0f-8d7e-3cd996bf5a87" providerId="ADAL" clId="{B2777DB8-2A67-4D8A-8F1B-3E0EE397D0FF}" dt="2025-02-10T17:08:30.523" v="67" actId="478"/>
        <pc:sldMkLst>
          <pc:docMk/>
          <pc:sldMk cId="2352694728" sldId="332"/>
        </pc:sldMkLst>
        <pc:picChg chg="del">
          <ac:chgData name="Mella Cusack" userId="9051645b-3606-4f0f-8d7e-3cd996bf5a87" providerId="ADAL" clId="{B2777DB8-2A67-4D8A-8F1B-3E0EE397D0FF}" dt="2025-02-10T17:08:30.523" v="67" actId="478"/>
          <ac:picMkLst>
            <pc:docMk/>
            <pc:sldMk cId="2352694728" sldId="332"/>
            <ac:picMk id="3" creationId="{E41CA0CC-1F7B-7747-7525-A286E43039A0}"/>
          </ac:picMkLst>
        </pc:picChg>
      </pc:sldChg>
      <pc:sldChg chg="delSp mod">
        <pc:chgData name="Mella Cusack" userId="9051645b-3606-4f0f-8d7e-3cd996bf5a87" providerId="ADAL" clId="{B2777DB8-2A67-4D8A-8F1B-3E0EE397D0FF}" dt="2025-02-10T17:08:20.800" v="64" actId="478"/>
        <pc:sldMkLst>
          <pc:docMk/>
          <pc:sldMk cId="3944728936" sldId="350"/>
        </pc:sldMkLst>
        <pc:picChg chg="del">
          <ac:chgData name="Mella Cusack" userId="9051645b-3606-4f0f-8d7e-3cd996bf5a87" providerId="ADAL" clId="{B2777DB8-2A67-4D8A-8F1B-3E0EE397D0FF}" dt="2025-02-10T17:08:20.800" v="64" actId="478"/>
          <ac:picMkLst>
            <pc:docMk/>
            <pc:sldMk cId="3944728936" sldId="350"/>
            <ac:picMk id="6" creationId="{5A3B6327-5DC4-1555-566B-C1F8350D2543}"/>
          </ac:picMkLst>
        </pc:picChg>
      </pc:sldChg>
      <pc:sldChg chg="delSp mod">
        <pc:chgData name="Mella Cusack" userId="9051645b-3606-4f0f-8d7e-3cd996bf5a87" providerId="ADAL" clId="{B2777DB8-2A67-4D8A-8F1B-3E0EE397D0FF}" dt="2025-02-10T17:09:00.652" v="75" actId="478"/>
        <pc:sldMkLst>
          <pc:docMk/>
          <pc:sldMk cId="4038772310" sldId="359"/>
        </pc:sldMkLst>
        <pc:picChg chg="del">
          <ac:chgData name="Mella Cusack" userId="9051645b-3606-4f0f-8d7e-3cd996bf5a87" providerId="ADAL" clId="{B2777DB8-2A67-4D8A-8F1B-3E0EE397D0FF}" dt="2025-02-10T17:09:00.652" v="75" actId="478"/>
          <ac:picMkLst>
            <pc:docMk/>
            <pc:sldMk cId="4038772310" sldId="359"/>
            <ac:picMk id="3" creationId="{CB0CD2E5-B02B-7313-B7A2-F44FAB4EE462}"/>
          </ac:picMkLst>
        </pc:picChg>
      </pc:sldChg>
      <pc:sldChg chg="delSp mod">
        <pc:chgData name="Mella Cusack" userId="9051645b-3606-4f0f-8d7e-3cd996bf5a87" providerId="ADAL" clId="{B2777DB8-2A67-4D8A-8F1B-3E0EE397D0FF}" dt="2025-02-10T17:08:52.954" v="73" actId="478"/>
        <pc:sldMkLst>
          <pc:docMk/>
          <pc:sldMk cId="1528376204" sldId="361"/>
        </pc:sldMkLst>
        <pc:picChg chg="del">
          <ac:chgData name="Mella Cusack" userId="9051645b-3606-4f0f-8d7e-3cd996bf5a87" providerId="ADAL" clId="{B2777DB8-2A67-4D8A-8F1B-3E0EE397D0FF}" dt="2025-02-10T17:08:52.954" v="73" actId="478"/>
          <ac:picMkLst>
            <pc:docMk/>
            <pc:sldMk cId="1528376204" sldId="361"/>
            <ac:picMk id="4" creationId="{31E1358D-EE78-0A7E-1473-AD7D1D41B73F}"/>
          </ac:picMkLst>
        </pc:picChg>
      </pc:sldChg>
      <pc:sldChg chg="delSp mod">
        <pc:chgData name="Mella Cusack" userId="9051645b-3606-4f0f-8d7e-3cd996bf5a87" providerId="ADAL" clId="{B2777DB8-2A67-4D8A-8F1B-3E0EE397D0FF}" dt="2025-02-10T17:08:56.390" v="74" actId="478"/>
        <pc:sldMkLst>
          <pc:docMk/>
          <pc:sldMk cId="565953932" sldId="366"/>
        </pc:sldMkLst>
        <pc:picChg chg="del">
          <ac:chgData name="Mella Cusack" userId="9051645b-3606-4f0f-8d7e-3cd996bf5a87" providerId="ADAL" clId="{B2777DB8-2A67-4D8A-8F1B-3E0EE397D0FF}" dt="2025-02-10T17:08:56.390" v="74" actId="478"/>
          <ac:picMkLst>
            <pc:docMk/>
            <pc:sldMk cId="565953932" sldId="366"/>
            <ac:picMk id="3" creationId="{F6361C21-6077-8A09-7253-CE1445DE58A0}"/>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8427" cy="513508"/>
          </a:xfrm>
          <a:prstGeom prst="rect">
            <a:avLst/>
          </a:prstGeom>
        </p:spPr>
        <p:txBody>
          <a:bodyPr vert="horz" lIns="99075" tIns="49538" rIns="99075" bIns="49538" rtlCol="0"/>
          <a:lstStyle>
            <a:lvl1pPr algn="l">
              <a:defRPr sz="1300"/>
            </a:lvl1pPr>
          </a:lstStyle>
          <a:p>
            <a:endParaRPr lang="en-GB" dirty="0"/>
          </a:p>
        </p:txBody>
      </p:sp>
      <p:sp>
        <p:nvSpPr>
          <p:cNvPr id="3" name="Date Placeholder 2"/>
          <p:cNvSpPr>
            <a:spLocks noGrp="1"/>
          </p:cNvSpPr>
          <p:nvPr>
            <p:ph type="dt" idx="1"/>
          </p:nvPr>
        </p:nvSpPr>
        <p:spPr>
          <a:xfrm>
            <a:off x="4023992" y="0"/>
            <a:ext cx="3078427" cy="513508"/>
          </a:xfrm>
          <a:prstGeom prst="rect">
            <a:avLst/>
          </a:prstGeom>
        </p:spPr>
        <p:txBody>
          <a:bodyPr vert="horz" lIns="99075" tIns="49538" rIns="99075" bIns="49538" rtlCol="0"/>
          <a:lstStyle>
            <a:lvl1pPr algn="r">
              <a:defRPr sz="1300"/>
            </a:lvl1pPr>
          </a:lstStyle>
          <a:p>
            <a:fld id="{A3A18A69-0C93-4A0A-A964-3B15A3FBB9C6}" type="datetimeFigureOut">
              <a:rPr lang="en-GB" smtClean="0"/>
              <a:t>10/02/2025</a:t>
            </a:fld>
            <a:endParaRPr lang="en-GB" dirty="0"/>
          </a:p>
        </p:txBody>
      </p:sp>
      <p:sp>
        <p:nvSpPr>
          <p:cNvPr id="4" name="Slide Image Placeholder 3"/>
          <p:cNvSpPr>
            <a:spLocks noGrp="1" noRot="1" noChangeAspect="1"/>
          </p:cNvSpPr>
          <p:nvPr>
            <p:ph type="sldImg" idx="2"/>
          </p:nvPr>
        </p:nvSpPr>
        <p:spPr>
          <a:xfrm>
            <a:off x="482600" y="1279525"/>
            <a:ext cx="6140450" cy="3454400"/>
          </a:xfrm>
          <a:prstGeom prst="rect">
            <a:avLst/>
          </a:prstGeom>
          <a:noFill/>
          <a:ln w="12700">
            <a:solidFill>
              <a:prstClr val="black"/>
            </a:solidFill>
          </a:ln>
        </p:spPr>
        <p:txBody>
          <a:bodyPr vert="horz" lIns="99075" tIns="49538" rIns="99075" bIns="49538" rtlCol="0" anchor="ctr"/>
          <a:lstStyle/>
          <a:p>
            <a:endParaRPr lang="en-GB" dirty="0"/>
          </a:p>
        </p:txBody>
      </p:sp>
      <p:sp>
        <p:nvSpPr>
          <p:cNvPr id="5" name="Notes Placeholder 4"/>
          <p:cNvSpPr>
            <a:spLocks noGrp="1"/>
          </p:cNvSpPr>
          <p:nvPr>
            <p:ph type="body" sz="quarter" idx="3"/>
          </p:nvPr>
        </p:nvSpPr>
        <p:spPr>
          <a:xfrm>
            <a:off x="710407" y="4925407"/>
            <a:ext cx="5683250" cy="4029879"/>
          </a:xfrm>
          <a:prstGeom prst="rect">
            <a:avLst/>
          </a:prstGeom>
        </p:spPr>
        <p:txBody>
          <a:bodyPr vert="horz" lIns="99075" tIns="49538" rIns="99075" bIns="49538"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721107"/>
            <a:ext cx="3078427" cy="513507"/>
          </a:xfrm>
          <a:prstGeom prst="rect">
            <a:avLst/>
          </a:prstGeom>
        </p:spPr>
        <p:txBody>
          <a:bodyPr vert="horz" lIns="99075" tIns="49538" rIns="99075" bIns="49538" rtlCol="0" anchor="b"/>
          <a:lstStyle>
            <a:lvl1pPr algn="l">
              <a:defRPr sz="1300"/>
            </a:lvl1pPr>
          </a:lstStyle>
          <a:p>
            <a:endParaRPr lang="en-GB" dirty="0"/>
          </a:p>
        </p:txBody>
      </p:sp>
      <p:sp>
        <p:nvSpPr>
          <p:cNvPr id="7" name="Slide Number Placeholder 6"/>
          <p:cNvSpPr>
            <a:spLocks noGrp="1"/>
          </p:cNvSpPr>
          <p:nvPr>
            <p:ph type="sldNum" sz="quarter" idx="5"/>
          </p:nvPr>
        </p:nvSpPr>
        <p:spPr>
          <a:xfrm>
            <a:off x="4023992" y="9721107"/>
            <a:ext cx="3078427" cy="513507"/>
          </a:xfrm>
          <a:prstGeom prst="rect">
            <a:avLst/>
          </a:prstGeom>
        </p:spPr>
        <p:txBody>
          <a:bodyPr vert="horz" lIns="99075" tIns="49538" rIns="99075" bIns="49538" rtlCol="0" anchor="b"/>
          <a:lstStyle>
            <a:lvl1pPr algn="r">
              <a:defRPr sz="1300"/>
            </a:lvl1pPr>
          </a:lstStyle>
          <a:p>
            <a:fld id="{198B0C11-2EB0-4B9B-9AD7-95699D838F93}" type="slidenum">
              <a:rPr lang="en-GB" smtClean="0"/>
              <a:t>‹#›</a:t>
            </a:fld>
            <a:endParaRPr lang="en-GB" dirty="0"/>
          </a:p>
        </p:txBody>
      </p:sp>
    </p:spTree>
    <p:extLst>
      <p:ext uri="{BB962C8B-B14F-4D97-AF65-F5344CB8AC3E}">
        <p14:creationId xmlns:p14="http://schemas.microsoft.com/office/powerpoint/2010/main" val="15250559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ga" dirty="0"/>
          </a:p>
        </p:txBody>
      </p:sp>
      <p:sp>
        <p:nvSpPr>
          <p:cNvPr id="4" name="Slide Number Placeholder 3"/>
          <p:cNvSpPr>
            <a:spLocks noGrp="1"/>
          </p:cNvSpPr>
          <p:nvPr>
            <p:ph type="sldNum" sz="quarter" idx="5"/>
          </p:nvPr>
        </p:nvSpPr>
        <p:spPr/>
        <p:txBody>
          <a:bodyPr/>
          <a:lstStyle/>
          <a:p>
            <a:pPr algn="l" rtl="0"/>
            <a:fld id="{198B0C11-2EB0-4B9B-9AD7-95699D838F93}" type="slidenum">
              <a:rPr/>
              <a:t>1</a:t>
            </a:fld>
            <a:endParaRPr lang="ga" dirty="0"/>
          </a:p>
        </p:txBody>
      </p:sp>
    </p:spTree>
    <p:extLst>
      <p:ext uri="{BB962C8B-B14F-4D97-AF65-F5344CB8AC3E}">
        <p14:creationId xmlns:p14="http://schemas.microsoft.com/office/powerpoint/2010/main" val="12791220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06450" y="590550"/>
            <a:ext cx="5243513" cy="2951163"/>
          </a:xfrm>
        </p:spPr>
      </p:sp>
      <p:sp>
        <p:nvSpPr>
          <p:cNvPr id="3" name="Notes Placeholder 2"/>
          <p:cNvSpPr>
            <a:spLocks noGrp="1"/>
          </p:cNvSpPr>
          <p:nvPr>
            <p:ph type="body" idx="1"/>
          </p:nvPr>
        </p:nvSpPr>
        <p:spPr>
          <a:xfrm>
            <a:off x="710407" y="3598107"/>
            <a:ext cx="5683250" cy="4029879"/>
          </a:xfrm>
        </p:spPr>
        <p:txBody>
          <a:bodyPr/>
          <a:lstStyle/>
          <a:p>
            <a:endParaRPr lang="ga" dirty="0"/>
          </a:p>
        </p:txBody>
      </p:sp>
      <p:sp>
        <p:nvSpPr>
          <p:cNvPr id="4" name="Slide Number Placeholder 3"/>
          <p:cNvSpPr>
            <a:spLocks noGrp="1"/>
          </p:cNvSpPr>
          <p:nvPr>
            <p:ph type="sldNum" sz="quarter" idx="5"/>
          </p:nvPr>
        </p:nvSpPr>
        <p:spPr/>
        <p:txBody>
          <a:bodyPr/>
          <a:lstStyle/>
          <a:p>
            <a:pPr algn="l" rtl="0"/>
            <a:fld id="{198B0C11-2EB0-4B9B-9AD7-95699D838F93}" type="slidenum">
              <a:rPr/>
              <a:t>10</a:t>
            </a:fld>
            <a:endParaRPr lang="ga" dirty="0"/>
          </a:p>
        </p:txBody>
      </p:sp>
    </p:spTree>
    <p:extLst>
      <p:ext uri="{BB962C8B-B14F-4D97-AF65-F5344CB8AC3E}">
        <p14:creationId xmlns:p14="http://schemas.microsoft.com/office/powerpoint/2010/main" val="283510463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ga" dirty="0"/>
          </a:p>
        </p:txBody>
      </p:sp>
      <p:sp>
        <p:nvSpPr>
          <p:cNvPr id="4" name="Slide Number Placeholder 3"/>
          <p:cNvSpPr>
            <a:spLocks noGrp="1"/>
          </p:cNvSpPr>
          <p:nvPr>
            <p:ph type="sldNum" sz="quarter" idx="5"/>
          </p:nvPr>
        </p:nvSpPr>
        <p:spPr/>
        <p:txBody>
          <a:bodyPr/>
          <a:lstStyle/>
          <a:p>
            <a:pPr algn="l" rtl="0"/>
            <a:fld id="{198B0C11-2EB0-4B9B-9AD7-95699D838F93}" type="slidenum">
              <a:rPr/>
              <a:t>11</a:t>
            </a:fld>
            <a:endParaRPr lang="ga" dirty="0"/>
          </a:p>
        </p:txBody>
      </p:sp>
    </p:spTree>
    <p:extLst>
      <p:ext uri="{BB962C8B-B14F-4D97-AF65-F5344CB8AC3E}">
        <p14:creationId xmlns:p14="http://schemas.microsoft.com/office/powerpoint/2010/main" val="223242342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37"/>
        <p:cNvGrpSpPr/>
        <p:nvPr/>
      </p:nvGrpSpPr>
      <p:grpSpPr>
        <a:xfrm>
          <a:off x="0" y="0"/>
          <a:ext cx="0" cy="0"/>
          <a:chOff x="0" y="0"/>
          <a:chExt cx="0" cy="0"/>
        </a:xfrm>
      </p:grpSpPr>
      <p:sp>
        <p:nvSpPr>
          <p:cNvPr id="638" name="Google Shape;638;p34: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dirty="0"/>
          </a:p>
        </p:txBody>
      </p:sp>
      <p:sp>
        <p:nvSpPr>
          <p:cNvPr id="639" name="Google Shape;639;p3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42689661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ga" i="1" dirty="0"/>
          </a:p>
        </p:txBody>
      </p:sp>
      <p:sp>
        <p:nvSpPr>
          <p:cNvPr id="4" name="Slide Number Placeholder 3"/>
          <p:cNvSpPr>
            <a:spLocks noGrp="1"/>
          </p:cNvSpPr>
          <p:nvPr>
            <p:ph type="sldNum" sz="quarter" idx="5"/>
          </p:nvPr>
        </p:nvSpPr>
        <p:spPr/>
        <p:txBody>
          <a:bodyPr/>
          <a:lstStyle/>
          <a:p>
            <a:pPr algn="l" rtl="0"/>
            <a:fld id="{198B0C11-2EB0-4B9B-9AD7-95699D838F93}" type="slidenum">
              <a:rPr/>
              <a:t>13</a:t>
            </a:fld>
            <a:endParaRPr lang="ga" dirty="0"/>
          </a:p>
        </p:txBody>
      </p:sp>
    </p:spTree>
    <p:extLst>
      <p:ext uri="{BB962C8B-B14F-4D97-AF65-F5344CB8AC3E}">
        <p14:creationId xmlns:p14="http://schemas.microsoft.com/office/powerpoint/2010/main" val="8745891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523875" y="1279525"/>
            <a:ext cx="4989513" cy="2806700"/>
          </a:xfrm>
        </p:spPr>
      </p:sp>
      <p:sp>
        <p:nvSpPr>
          <p:cNvPr id="3" name="Notes Placeholder 2"/>
          <p:cNvSpPr>
            <a:spLocks noGrp="1"/>
          </p:cNvSpPr>
          <p:nvPr>
            <p:ph type="body" idx="1"/>
          </p:nvPr>
        </p:nvSpPr>
        <p:spPr>
          <a:xfrm>
            <a:off x="710407" y="4256221"/>
            <a:ext cx="5683250" cy="4029879"/>
          </a:xfrm>
        </p:spPr>
        <p:txBody>
          <a:bodyPr/>
          <a:lstStyle/>
          <a:p>
            <a:endParaRPr lang="ga" b="1" dirty="0">
              <a:latin typeface="Lato" panose="020F0502020204030203" pitchFamily="34" charset="0"/>
              <a:ea typeface="Lato" panose="020F0502020204030203" pitchFamily="34" charset="0"/>
              <a:cs typeface="Lato" panose="020F0502020204030203" pitchFamily="34" charset="0"/>
            </a:endParaRPr>
          </a:p>
        </p:txBody>
      </p:sp>
      <p:sp>
        <p:nvSpPr>
          <p:cNvPr id="4" name="Slide Number Placeholder 3"/>
          <p:cNvSpPr>
            <a:spLocks noGrp="1"/>
          </p:cNvSpPr>
          <p:nvPr>
            <p:ph type="sldNum" sz="quarter" idx="5"/>
          </p:nvPr>
        </p:nvSpPr>
        <p:spPr/>
        <p:txBody>
          <a:bodyPr/>
          <a:lstStyle/>
          <a:p>
            <a:pPr algn="l" rtl="0"/>
            <a:fld id="{198B0C11-2EB0-4B9B-9AD7-95699D838F93}" type="slidenum">
              <a:rPr/>
              <a:t>2</a:t>
            </a:fld>
            <a:endParaRPr lang="ga" dirty="0"/>
          </a:p>
        </p:txBody>
      </p:sp>
    </p:spTree>
    <p:extLst>
      <p:ext uri="{BB962C8B-B14F-4D97-AF65-F5344CB8AC3E}">
        <p14:creationId xmlns:p14="http://schemas.microsoft.com/office/powerpoint/2010/main" val="4585324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542925" y="1279525"/>
            <a:ext cx="4529138" cy="2547938"/>
          </a:xfrm>
        </p:spPr>
      </p:sp>
      <p:sp>
        <p:nvSpPr>
          <p:cNvPr id="3" name="Notes Placeholder 2"/>
          <p:cNvSpPr>
            <a:spLocks noGrp="1"/>
          </p:cNvSpPr>
          <p:nvPr>
            <p:ph type="body" idx="1"/>
          </p:nvPr>
        </p:nvSpPr>
        <p:spPr>
          <a:xfrm>
            <a:off x="615686" y="3901946"/>
            <a:ext cx="5683250" cy="4029879"/>
          </a:xfrm>
        </p:spPr>
        <p:txBody>
          <a:bodyPr/>
          <a:lstStyle/>
          <a:p>
            <a:endParaRPr lang="ga" dirty="0">
              <a:latin typeface="Lato" panose="020F0502020204030203" pitchFamily="34" charset="0"/>
              <a:ea typeface="Lato" panose="020F0502020204030203" pitchFamily="34" charset="0"/>
              <a:cs typeface="Lato" panose="020F0502020204030203" pitchFamily="34" charset="0"/>
            </a:endParaRPr>
          </a:p>
        </p:txBody>
      </p:sp>
      <p:sp>
        <p:nvSpPr>
          <p:cNvPr id="4" name="Slide Number Placeholder 3"/>
          <p:cNvSpPr>
            <a:spLocks noGrp="1"/>
          </p:cNvSpPr>
          <p:nvPr>
            <p:ph type="sldNum" sz="quarter" idx="5"/>
          </p:nvPr>
        </p:nvSpPr>
        <p:spPr/>
        <p:txBody>
          <a:bodyPr/>
          <a:lstStyle/>
          <a:p>
            <a:pPr algn="l" rtl="0"/>
            <a:fld id="{198B0C11-2EB0-4B9B-9AD7-95699D838F93}" type="slidenum">
              <a:rPr/>
              <a:t>3</a:t>
            </a:fld>
            <a:endParaRPr lang="ga" dirty="0"/>
          </a:p>
        </p:txBody>
      </p:sp>
    </p:spTree>
    <p:extLst>
      <p:ext uri="{BB962C8B-B14F-4D97-AF65-F5344CB8AC3E}">
        <p14:creationId xmlns:p14="http://schemas.microsoft.com/office/powerpoint/2010/main" val="226614159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501650" y="1279525"/>
            <a:ext cx="5607050" cy="3154363"/>
          </a:xfrm>
        </p:spPr>
      </p:sp>
      <p:sp>
        <p:nvSpPr>
          <p:cNvPr id="3" name="Notes Placeholder 2"/>
          <p:cNvSpPr>
            <a:spLocks noGrp="1"/>
          </p:cNvSpPr>
          <p:nvPr>
            <p:ph type="body" idx="1"/>
          </p:nvPr>
        </p:nvSpPr>
        <p:spPr>
          <a:xfrm>
            <a:off x="710407" y="4432374"/>
            <a:ext cx="5683250" cy="3371518"/>
          </a:xfrm>
        </p:spPr>
        <p:txBody>
          <a:bodyPr/>
          <a:lstStyle/>
          <a:p>
            <a:endParaRPr lang="ga" dirty="0"/>
          </a:p>
        </p:txBody>
      </p:sp>
      <p:sp>
        <p:nvSpPr>
          <p:cNvPr id="4" name="Slide Number Placeholder 3"/>
          <p:cNvSpPr>
            <a:spLocks noGrp="1"/>
          </p:cNvSpPr>
          <p:nvPr>
            <p:ph type="sldNum" sz="quarter" idx="5"/>
          </p:nvPr>
        </p:nvSpPr>
        <p:spPr/>
        <p:txBody>
          <a:bodyPr/>
          <a:lstStyle/>
          <a:p>
            <a:pPr algn="l" rtl="0"/>
            <a:fld id="{198B0C11-2EB0-4B9B-9AD7-95699D838F93}" type="slidenum">
              <a:rPr/>
              <a:t>4</a:t>
            </a:fld>
            <a:endParaRPr lang="ga" dirty="0"/>
          </a:p>
        </p:txBody>
      </p:sp>
    </p:spTree>
    <p:extLst>
      <p:ext uri="{BB962C8B-B14F-4D97-AF65-F5344CB8AC3E}">
        <p14:creationId xmlns:p14="http://schemas.microsoft.com/office/powerpoint/2010/main" val="21983268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542925" y="1279525"/>
            <a:ext cx="4529138" cy="2547938"/>
          </a:xfrm>
        </p:spPr>
      </p:sp>
      <p:sp>
        <p:nvSpPr>
          <p:cNvPr id="3" name="Notes Placeholder 2"/>
          <p:cNvSpPr>
            <a:spLocks noGrp="1"/>
          </p:cNvSpPr>
          <p:nvPr>
            <p:ph type="body" idx="1"/>
          </p:nvPr>
        </p:nvSpPr>
        <p:spPr>
          <a:xfrm>
            <a:off x="710407" y="3827319"/>
            <a:ext cx="5683250" cy="4029879"/>
          </a:xfrm>
        </p:spPr>
        <p:txBody>
          <a:bodyPr/>
          <a:lstStyle/>
          <a:p>
            <a:endParaRPr lang="ga" sz="1100" dirty="0">
              <a:latin typeface="Lato" panose="020F0502020204030203" pitchFamily="34" charset="0"/>
              <a:ea typeface="Lato" panose="020F0502020204030203" pitchFamily="34" charset="0"/>
              <a:cs typeface="Lato" panose="020F0502020204030203" pitchFamily="34" charset="0"/>
            </a:endParaRPr>
          </a:p>
        </p:txBody>
      </p:sp>
      <p:sp>
        <p:nvSpPr>
          <p:cNvPr id="4" name="Slide Number Placeholder 3"/>
          <p:cNvSpPr>
            <a:spLocks noGrp="1"/>
          </p:cNvSpPr>
          <p:nvPr>
            <p:ph type="sldNum" sz="quarter" idx="5"/>
          </p:nvPr>
        </p:nvSpPr>
        <p:spPr/>
        <p:txBody>
          <a:bodyPr/>
          <a:lstStyle/>
          <a:p>
            <a:pPr algn="l" rtl="0"/>
            <a:fld id="{198B0C11-2EB0-4B9B-9AD7-95699D838F93}" type="slidenum">
              <a:rPr/>
              <a:t>5</a:t>
            </a:fld>
            <a:endParaRPr lang="ga" dirty="0"/>
          </a:p>
        </p:txBody>
      </p:sp>
    </p:spTree>
    <p:extLst>
      <p:ext uri="{BB962C8B-B14F-4D97-AF65-F5344CB8AC3E}">
        <p14:creationId xmlns:p14="http://schemas.microsoft.com/office/powerpoint/2010/main" val="222077655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520700" y="1279525"/>
            <a:ext cx="5643563" cy="3175000"/>
          </a:xfrm>
        </p:spPr>
      </p:sp>
      <p:sp>
        <p:nvSpPr>
          <p:cNvPr id="3" name="Notes Placeholder 2"/>
          <p:cNvSpPr>
            <a:spLocks noGrp="1"/>
          </p:cNvSpPr>
          <p:nvPr>
            <p:ph type="body" idx="1"/>
          </p:nvPr>
        </p:nvSpPr>
        <p:spPr>
          <a:xfrm>
            <a:off x="520700" y="4585880"/>
            <a:ext cx="5683250" cy="4029879"/>
          </a:xfrm>
        </p:spPr>
        <p:txBody>
          <a:bodyPr/>
          <a:lstStyle/>
          <a:p>
            <a:endParaRPr lang="ga" sz="1100" dirty="0">
              <a:latin typeface="Lato" panose="020F0502020204030203" pitchFamily="34" charset="0"/>
              <a:ea typeface="Lato" panose="020F0502020204030203" pitchFamily="34" charset="0"/>
              <a:cs typeface="Lato" panose="020F0502020204030203" pitchFamily="34" charset="0"/>
            </a:endParaRPr>
          </a:p>
        </p:txBody>
      </p:sp>
      <p:sp>
        <p:nvSpPr>
          <p:cNvPr id="4" name="Slide Number Placeholder 3"/>
          <p:cNvSpPr>
            <a:spLocks noGrp="1"/>
          </p:cNvSpPr>
          <p:nvPr>
            <p:ph type="sldNum" sz="quarter" idx="5"/>
          </p:nvPr>
        </p:nvSpPr>
        <p:spPr/>
        <p:txBody>
          <a:bodyPr/>
          <a:lstStyle/>
          <a:p>
            <a:pPr algn="l" rtl="0"/>
            <a:fld id="{198B0C11-2EB0-4B9B-9AD7-95699D838F93}" type="slidenum">
              <a:rPr/>
              <a:t>6</a:t>
            </a:fld>
            <a:endParaRPr lang="ga" dirty="0"/>
          </a:p>
        </p:txBody>
      </p:sp>
    </p:spTree>
    <p:extLst>
      <p:ext uri="{BB962C8B-B14F-4D97-AF65-F5344CB8AC3E}">
        <p14:creationId xmlns:p14="http://schemas.microsoft.com/office/powerpoint/2010/main" val="208476300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530225" y="1279525"/>
            <a:ext cx="5464175" cy="3073400"/>
          </a:xfrm>
        </p:spPr>
      </p:sp>
      <p:sp>
        <p:nvSpPr>
          <p:cNvPr id="3" name="Notes Placeholder 2"/>
          <p:cNvSpPr>
            <a:spLocks noGrp="1"/>
          </p:cNvSpPr>
          <p:nvPr>
            <p:ph type="body" idx="1"/>
          </p:nvPr>
        </p:nvSpPr>
        <p:spPr>
          <a:xfrm>
            <a:off x="530225" y="4435919"/>
            <a:ext cx="5683250" cy="4029879"/>
          </a:xfrm>
        </p:spPr>
        <p:txBody>
          <a:bodyPr/>
          <a:lstStyle/>
          <a:p>
            <a:pPr algn="l" defTabSz="990752" rtl="0">
              <a:defRPr/>
            </a:pPr>
            <a:endParaRPr lang="ga" sz="1100" dirty="0">
              <a:latin typeface="Lato" panose="020F0502020204030203" pitchFamily="34" charset="0"/>
              <a:ea typeface="Lato" panose="020F0502020204030203" pitchFamily="34" charset="0"/>
              <a:cs typeface="Lato" panose="020F0502020204030203" pitchFamily="34" charset="0"/>
            </a:endParaRPr>
          </a:p>
        </p:txBody>
      </p:sp>
      <p:sp>
        <p:nvSpPr>
          <p:cNvPr id="4" name="Slide Number Placeholder 3"/>
          <p:cNvSpPr>
            <a:spLocks noGrp="1"/>
          </p:cNvSpPr>
          <p:nvPr>
            <p:ph type="sldNum" sz="quarter" idx="5"/>
          </p:nvPr>
        </p:nvSpPr>
        <p:spPr/>
        <p:txBody>
          <a:bodyPr/>
          <a:lstStyle/>
          <a:p>
            <a:pPr algn="l" rtl="0"/>
            <a:fld id="{198B0C11-2EB0-4B9B-9AD7-95699D838F93}" type="slidenum">
              <a:rPr/>
              <a:t>7</a:t>
            </a:fld>
            <a:endParaRPr lang="ga" dirty="0"/>
          </a:p>
        </p:txBody>
      </p:sp>
    </p:spTree>
    <p:extLst>
      <p:ext uri="{BB962C8B-B14F-4D97-AF65-F5344CB8AC3E}">
        <p14:creationId xmlns:p14="http://schemas.microsoft.com/office/powerpoint/2010/main" val="237246238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79463" y="765175"/>
            <a:ext cx="5386387" cy="3030538"/>
          </a:xfrm>
        </p:spPr>
      </p:sp>
      <p:sp>
        <p:nvSpPr>
          <p:cNvPr id="3" name="Notes Placeholder 2"/>
          <p:cNvSpPr>
            <a:spLocks noGrp="1"/>
          </p:cNvSpPr>
          <p:nvPr>
            <p:ph type="body" idx="1"/>
          </p:nvPr>
        </p:nvSpPr>
        <p:spPr>
          <a:xfrm>
            <a:off x="710407" y="4022771"/>
            <a:ext cx="5683250" cy="4029879"/>
          </a:xfrm>
        </p:spPr>
        <p:txBody>
          <a:bodyPr/>
          <a:lstStyle/>
          <a:p>
            <a:endParaRPr lang="ga" sz="1100" dirty="0">
              <a:latin typeface="Lato" panose="020F0502020204030203" pitchFamily="34" charset="0"/>
              <a:ea typeface="Lato" panose="020F0502020204030203" pitchFamily="34" charset="0"/>
              <a:cs typeface="Lato" panose="020F0502020204030203" pitchFamily="34" charset="0"/>
            </a:endParaRPr>
          </a:p>
        </p:txBody>
      </p:sp>
      <p:sp>
        <p:nvSpPr>
          <p:cNvPr id="4" name="Slide Number Placeholder 3"/>
          <p:cNvSpPr>
            <a:spLocks noGrp="1"/>
          </p:cNvSpPr>
          <p:nvPr>
            <p:ph type="sldNum" sz="quarter" idx="5"/>
          </p:nvPr>
        </p:nvSpPr>
        <p:spPr/>
        <p:txBody>
          <a:bodyPr/>
          <a:lstStyle/>
          <a:p>
            <a:pPr algn="l" rtl="0"/>
            <a:fld id="{198B0C11-2EB0-4B9B-9AD7-95699D838F93}" type="slidenum">
              <a:rPr/>
              <a:t>8</a:t>
            </a:fld>
            <a:endParaRPr lang="ga" dirty="0"/>
          </a:p>
        </p:txBody>
      </p:sp>
    </p:spTree>
    <p:extLst>
      <p:ext uri="{BB962C8B-B14F-4D97-AF65-F5344CB8AC3E}">
        <p14:creationId xmlns:p14="http://schemas.microsoft.com/office/powerpoint/2010/main" val="282718590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19150" y="1123950"/>
            <a:ext cx="4821238" cy="2713038"/>
          </a:xfrm>
        </p:spPr>
      </p:sp>
      <p:sp>
        <p:nvSpPr>
          <p:cNvPr id="3" name="Notes Placeholder 2"/>
          <p:cNvSpPr>
            <a:spLocks noGrp="1"/>
          </p:cNvSpPr>
          <p:nvPr>
            <p:ph type="body" idx="1"/>
          </p:nvPr>
        </p:nvSpPr>
        <p:spPr>
          <a:xfrm>
            <a:off x="710407" y="3992566"/>
            <a:ext cx="5683250" cy="4029879"/>
          </a:xfrm>
        </p:spPr>
        <p:txBody>
          <a:bodyPr/>
          <a:lstStyle/>
          <a:p>
            <a:pPr algn="l" defTabSz="990752" rtl="0">
              <a:defRPr/>
            </a:pPr>
            <a:endParaRPr lang="ga" b="0" dirty="0"/>
          </a:p>
        </p:txBody>
      </p:sp>
      <p:sp>
        <p:nvSpPr>
          <p:cNvPr id="4" name="Slide Number Placeholder 3"/>
          <p:cNvSpPr>
            <a:spLocks noGrp="1"/>
          </p:cNvSpPr>
          <p:nvPr>
            <p:ph type="sldNum" sz="quarter" idx="5"/>
          </p:nvPr>
        </p:nvSpPr>
        <p:spPr/>
        <p:txBody>
          <a:bodyPr/>
          <a:lstStyle/>
          <a:p>
            <a:pPr algn="l" rtl="0"/>
            <a:fld id="{198B0C11-2EB0-4B9B-9AD7-95699D838F93}" type="slidenum">
              <a:rPr/>
              <a:t>9</a:t>
            </a:fld>
            <a:endParaRPr lang="ga" dirty="0"/>
          </a:p>
        </p:txBody>
      </p:sp>
    </p:spTree>
    <p:extLst>
      <p:ext uri="{BB962C8B-B14F-4D97-AF65-F5344CB8AC3E}">
        <p14:creationId xmlns:p14="http://schemas.microsoft.com/office/powerpoint/2010/main" val="27001686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2/10/2025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dirty="0"/>
          </a:p>
        </p:txBody>
      </p:sp>
    </p:spTree>
    <p:extLst>
      <p:ext uri="{BB962C8B-B14F-4D97-AF65-F5344CB8AC3E}">
        <p14:creationId xmlns:p14="http://schemas.microsoft.com/office/powerpoint/2010/main" val="23853878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2/10/2025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dirty="0"/>
          </a:p>
        </p:txBody>
      </p:sp>
    </p:spTree>
    <p:extLst>
      <p:ext uri="{BB962C8B-B14F-4D97-AF65-F5344CB8AC3E}">
        <p14:creationId xmlns:p14="http://schemas.microsoft.com/office/powerpoint/2010/main" val="22029054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2/10/2025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dirty="0"/>
          </a:p>
        </p:txBody>
      </p:sp>
    </p:spTree>
    <p:extLst>
      <p:ext uri="{BB962C8B-B14F-4D97-AF65-F5344CB8AC3E}">
        <p14:creationId xmlns:p14="http://schemas.microsoft.com/office/powerpoint/2010/main" val="34794456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2/10/2025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dirty="0"/>
          </a:p>
        </p:txBody>
      </p:sp>
    </p:spTree>
    <p:extLst>
      <p:ext uri="{BB962C8B-B14F-4D97-AF65-F5344CB8AC3E}">
        <p14:creationId xmlns:p14="http://schemas.microsoft.com/office/powerpoint/2010/main" val="9491384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46CE7D5-CF57-46EF-B807-FDD0502418D4}" type="datetimeFigureOut">
              <a:rPr lang="en-US" smtClean="0"/>
              <a:t>2/10/2025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dirty="0"/>
          </a:p>
        </p:txBody>
      </p:sp>
    </p:spTree>
    <p:extLst>
      <p:ext uri="{BB962C8B-B14F-4D97-AF65-F5344CB8AC3E}">
        <p14:creationId xmlns:p14="http://schemas.microsoft.com/office/powerpoint/2010/main" val="25915245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46CE7D5-CF57-46EF-B807-FDD0502418D4}" type="datetimeFigureOut">
              <a:rPr lang="en-US" smtClean="0"/>
              <a:t>2/10/2025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dirty="0"/>
          </a:p>
        </p:txBody>
      </p:sp>
    </p:spTree>
    <p:extLst>
      <p:ext uri="{BB962C8B-B14F-4D97-AF65-F5344CB8AC3E}">
        <p14:creationId xmlns:p14="http://schemas.microsoft.com/office/powerpoint/2010/main" val="12030920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46CE7D5-CF57-46EF-B807-FDD0502418D4}" type="datetimeFigureOut">
              <a:rPr lang="en-US" smtClean="0"/>
              <a:t>2/10/2025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30EA680-D336-4FF7-8B7A-9848BB0A1C32}" type="slidenum">
              <a:rPr lang="en-US" smtClean="0"/>
              <a:t>‹#›</a:t>
            </a:fld>
            <a:endParaRPr lang="en-US" dirty="0"/>
          </a:p>
        </p:txBody>
      </p:sp>
    </p:spTree>
    <p:extLst>
      <p:ext uri="{BB962C8B-B14F-4D97-AF65-F5344CB8AC3E}">
        <p14:creationId xmlns:p14="http://schemas.microsoft.com/office/powerpoint/2010/main" val="37331723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46CE7D5-CF57-46EF-B807-FDD0502418D4}" type="datetimeFigureOut">
              <a:rPr lang="en-US" smtClean="0"/>
              <a:t>2/10/2025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30EA680-D336-4FF7-8B7A-9848BB0A1C32}" type="slidenum">
              <a:rPr lang="en-US" smtClean="0"/>
              <a:t>‹#›</a:t>
            </a:fld>
            <a:endParaRPr lang="en-US" dirty="0"/>
          </a:p>
        </p:txBody>
      </p:sp>
    </p:spTree>
    <p:extLst>
      <p:ext uri="{BB962C8B-B14F-4D97-AF65-F5344CB8AC3E}">
        <p14:creationId xmlns:p14="http://schemas.microsoft.com/office/powerpoint/2010/main" val="32103125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6CE7D5-CF57-46EF-B807-FDD0502418D4}" type="datetimeFigureOut">
              <a:rPr lang="en-US" smtClean="0"/>
              <a:t>2/10/2025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30EA680-D336-4FF7-8B7A-9848BB0A1C32}" type="slidenum">
              <a:rPr lang="en-US" smtClean="0"/>
              <a:t>‹#›</a:t>
            </a:fld>
            <a:endParaRPr lang="en-US" dirty="0"/>
          </a:p>
        </p:txBody>
      </p:sp>
    </p:spTree>
    <p:extLst>
      <p:ext uri="{BB962C8B-B14F-4D97-AF65-F5344CB8AC3E}">
        <p14:creationId xmlns:p14="http://schemas.microsoft.com/office/powerpoint/2010/main" val="31463889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2/10/2025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dirty="0"/>
          </a:p>
        </p:txBody>
      </p:sp>
    </p:spTree>
    <p:extLst>
      <p:ext uri="{BB962C8B-B14F-4D97-AF65-F5344CB8AC3E}">
        <p14:creationId xmlns:p14="http://schemas.microsoft.com/office/powerpoint/2010/main" val="31718414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2/10/2025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dirty="0"/>
          </a:p>
        </p:txBody>
      </p:sp>
    </p:spTree>
    <p:extLst>
      <p:ext uri="{BB962C8B-B14F-4D97-AF65-F5344CB8AC3E}">
        <p14:creationId xmlns:p14="http://schemas.microsoft.com/office/powerpoint/2010/main" val="17189582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46CE7D5-CF57-46EF-B807-FDD0502418D4}" type="datetimeFigureOut">
              <a:rPr lang="en-US" smtClean="0"/>
              <a:t>2/10/2025</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30EA680-D336-4FF7-8B7A-9848BB0A1C32}" type="slidenum">
              <a:rPr lang="en-US" smtClean="0"/>
              <a:t>‹#›</a:t>
            </a:fld>
            <a:endParaRPr lang="en-US" dirty="0"/>
          </a:p>
        </p:txBody>
      </p:sp>
    </p:spTree>
    <p:extLst>
      <p:ext uri="{BB962C8B-B14F-4D97-AF65-F5344CB8AC3E}">
        <p14:creationId xmlns:p14="http://schemas.microsoft.com/office/powerpoint/2010/main" val="246095407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hyperlink" Target="https://digital.library.universityofgalway.ie/p/ms/asset/13866"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www.facebook.com/AdoptionRightsAllianceIreland/" TargetMode="External"/><Relationship Id="rId7" Type="http://schemas.openxmlformats.org/officeDocument/2006/relationships/hyperlink" Target="http://www.jigsaw.ie/"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hyperlink" Target="http://www.childline.ie/" TargetMode="External"/><Relationship Id="rId5" Type="http://schemas.openxmlformats.org/officeDocument/2006/relationships/hyperlink" Target="http://www.samaritans.org/" TargetMode="External"/><Relationship Id="rId4" Type="http://schemas.openxmlformats.org/officeDocument/2006/relationships/hyperlink" Target="http://www.barnardos.ie/" TargetMode="Externa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digital.library.universityofgalway.ie/p/ms/asset/13671" TargetMode="External"/><Relationship Id="rId7" Type="http://schemas.openxmlformats.org/officeDocument/2006/relationships/image" Target="../media/image5.svg"/><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hyperlink" Target="https://digital.library.universityofgalway.ie/p/ms/asset/13656" TargetMode="Externa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rtl="0"/>
            <a:r>
              <a:rPr lang="ga" b="1" i="0" u="none" baseline="0">
                <a:latin typeface="Arial" panose="020B0604020202020204" pitchFamily="34" charset="0"/>
                <a:ea typeface="Arial" panose="020B0604020202020204" pitchFamily="34" charset="0"/>
                <a:cs typeface="Arial" panose="020B0604020202020204" pitchFamily="34" charset="0"/>
              </a:rPr>
              <a:t>Árais Máithreacha agus Naíonán</a:t>
            </a:r>
          </a:p>
        </p:txBody>
      </p:sp>
      <p:sp>
        <p:nvSpPr>
          <p:cNvPr id="3" name="Subtitle 2"/>
          <p:cNvSpPr>
            <a:spLocks noGrp="1"/>
          </p:cNvSpPr>
          <p:nvPr>
            <p:ph type="subTitle" idx="1"/>
          </p:nvPr>
        </p:nvSpPr>
        <p:spPr>
          <a:xfrm>
            <a:off x="1524000" y="4477900"/>
            <a:ext cx="9144000" cy="1655762"/>
          </a:xfrm>
        </p:spPr>
        <p:txBody>
          <a:bodyPr vert="horz" lIns="91440" tIns="45720" rIns="91440" bIns="45720" rtlCol="0" anchor="t">
            <a:normAutofit/>
          </a:bodyPr>
          <a:lstStyle/>
          <a:p>
            <a:pPr rtl="0"/>
            <a:r>
              <a:rPr lang="ga" b="1" i="0" u="none" baseline="0" dirty="0">
                <a:latin typeface="Arial" panose="020B0604020202020204" pitchFamily="34" charset="0"/>
                <a:ea typeface="Arial" panose="020B0604020202020204" pitchFamily="34" charset="0"/>
                <a:cs typeface="Arial" panose="020B0604020202020204" pitchFamily="34" charset="0"/>
              </a:rPr>
              <a:t>Stair na Sraithe Sóisearaí</a:t>
            </a:r>
          </a:p>
          <a:p>
            <a:pPr rtl="0"/>
            <a:r>
              <a:rPr lang="ga" b="1" i="0" u="none" baseline="0" dirty="0">
                <a:latin typeface="Arial" panose="020B0604020202020204" pitchFamily="34" charset="0"/>
                <a:ea typeface="Arial" panose="020B0604020202020204" pitchFamily="34" charset="0"/>
                <a:cs typeface="Arial" panose="020B0604020202020204" pitchFamily="34" charset="0"/>
              </a:rPr>
              <a:t>Aonad 3</a:t>
            </a:r>
          </a:p>
        </p:txBody>
      </p:sp>
      <p:pic>
        <p:nvPicPr>
          <p:cNvPr id="4" name="Picture 4">
            <a:extLst>
              <a:ext uri="{FF2B5EF4-FFF2-40B4-BE49-F238E27FC236}">
                <a16:creationId xmlns:a16="http://schemas.microsoft.com/office/drawing/2014/main" id="{4F67D582-AB98-6707-2794-66DE383B397C}"/>
              </a:ext>
            </a:extLst>
          </p:cNvPr>
          <p:cNvPicPr>
            <a:picLocks noChangeAspect="1"/>
          </p:cNvPicPr>
          <p:nvPr/>
        </p:nvPicPr>
        <p:blipFill>
          <a:blip r:embed="rId3"/>
          <a:stretch>
            <a:fillRect/>
          </a:stretch>
        </p:blipFill>
        <p:spPr>
          <a:xfrm>
            <a:off x="1527504" y="3512906"/>
            <a:ext cx="9100240" cy="260309"/>
          </a:xfrm>
          <a:prstGeom prst="rect">
            <a:avLst/>
          </a:prstGeom>
        </p:spPr>
      </p:pic>
      <p:pic>
        <p:nvPicPr>
          <p:cNvPr id="6" name="Picture 6">
            <a:extLst>
              <a:ext uri="{FF2B5EF4-FFF2-40B4-BE49-F238E27FC236}">
                <a16:creationId xmlns:a16="http://schemas.microsoft.com/office/drawing/2014/main" id="{58006C53-B555-1DFE-E689-2FDA745CB8EA}"/>
              </a:ext>
            </a:extLst>
          </p:cNvPr>
          <p:cNvPicPr>
            <a:picLocks noChangeAspect="1"/>
          </p:cNvPicPr>
          <p:nvPr/>
        </p:nvPicPr>
        <p:blipFill>
          <a:blip r:embed="rId4"/>
          <a:stretch>
            <a:fillRect/>
          </a:stretch>
        </p:blipFill>
        <p:spPr>
          <a:xfrm>
            <a:off x="1527503" y="3776744"/>
            <a:ext cx="9144000" cy="714649"/>
          </a:xfrm>
          <a:prstGeom prst="rect">
            <a:avLst/>
          </a:prstGeom>
        </p:spPr>
      </p:pic>
    </p:spTree>
    <p:extLst>
      <p:ext uri="{BB962C8B-B14F-4D97-AF65-F5344CB8AC3E}">
        <p14:creationId xmlns:p14="http://schemas.microsoft.com/office/powerpoint/2010/main" val="354382180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CE9F95B8-ED9E-08FD-33F3-E65A070D5481}"/>
              </a:ext>
            </a:extLst>
          </p:cNvPr>
          <p:cNvSpPr txBox="1"/>
          <p:nvPr/>
        </p:nvSpPr>
        <p:spPr>
          <a:xfrm>
            <a:off x="832066" y="1505743"/>
            <a:ext cx="10445533" cy="3170099"/>
          </a:xfrm>
          <a:prstGeom prst="rect">
            <a:avLst/>
          </a:prstGeom>
          <a:noFill/>
        </p:spPr>
        <p:txBody>
          <a:bodyPr wrap="square" rtlCol="0">
            <a:spAutoFit/>
          </a:bodyPr>
          <a:lstStyle/>
          <a:p>
            <a:pPr algn="l" rtl="0"/>
            <a:r>
              <a:rPr lang="ga" sz="2000" b="0" i="0" u="none" baseline="0">
                <a:latin typeface="Arial" panose="020B0604020202020204" pitchFamily="34" charset="0"/>
                <a:ea typeface="Arial" panose="020B0604020202020204" pitchFamily="34" charset="0"/>
                <a:cs typeface="Arial" panose="020B0604020202020204" pitchFamily="34" charset="0"/>
              </a:rPr>
              <a:t>B’fhearr i bhfad go bhfanfadh na páistí seo...san áit a bhfoghlaimeoidh siad ceird agus a bheith faoi smacht siúracha báúla ná iad a náiriú...san fhíorshaol géar taobh amuigh, áit a bhfoghlaimeoidís a mbunús sula mbeadh an deis acu éirí aníos dá uireasa agus a bpearsantachtaí a chruthú...</a:t>
            </a:r>
          </a:p>
          <a:p>
            <a:pPr algn="l" rtl="0"/>
            <a:r>
              <a:rPr lang="ga" sz="2000" b="0" i="0" u="none" baseline="0">
                <a:latin typeface="Arial" panose="020B0604020202020204" pitchFamily="34" charset="0"/>
                <a:ea typeface="Arial" panose="020B0604020202020204" pitchFamily="34" charset="0"/>
                <a:cs typeface="Arial" panose="020B0604020202020204" pitchFamily="34" charset="0"/>
              </a:rPr>
              <a:t>...beidh ar na garlaigh bheaga seo...an saol a thosú agus iad faoi mhíbhuntáiste mór. Ba cheart go laghdófaí an míbhuntáiste céanna a oiread agus is féidir. Tá freagracht mhór ag baint lena gcúram, agus ní mór do dhuine meas a bheith aige ar na mná rialta máithriúla iontacha, a raibh ainm gach páiste ar eolas acu...</a:t>
            </a:r>
          </a:p>
          <a:p>
            <a:endParaRPr lang="ga" sz="2000" dirty="0">
              <a:latin typeface="Arial" panose="020B0604020202020204" pitchFamily="34" charset="0"/>
              <a:cs typeface="Arial" panose="020B0604020202020204" pitchFamily="34" charset="0"/>
            </a:endParaRPr>
          </a:p>
          <a:p>
            <a:pPr algn="l" rtl="0"/>
            <a:r>
              <a:rPr lang="ga" sz="2000" b="0" i="0" u="none" baseline="0">
                <a:highlight>
                  <a:srgbClr val="EBF4E9"/>
                </a:highlight>
                <a:latin typeface="Arial" panose="020B0604020202020204" pitchFamily="34" charset="0"/>
                <a:ea typeface="Arial" panose="020B0604020202020204" pitchFamily="34" charset="0"/>
                <a:cs typeface="Arial" panose="020B0604020202020204" pitchFamily="34" charset="0"/>
              </a:rPr>
              <a:t>Connacht Tribune, an 28 Meitheamh 1924</a:t>
            </a:r>
            <a:endParaRPr lang="ga" sz="2000" dirty="0">
              <a:highlight>
                <a:srgbClr val="EBF4E9"/>
              </a:highlight>
              <a:latin typeface="Arial" panose="020B0604020202020204" pitchFamily="34" charset="0"/>
              <a:cs typeface="Arial" panose="020B0604020202020204" pitchFamily="34" charset="0"/>
            </a:endParaRPr>
          </a:p>
        </p:txBody>
      </p:sp>
      <p:sp>
        <p:nvSpPr>
          <p:cNvPr id="5" name="TextBox 4">
            <a:extLst>
              <a:ext uri="{FF2B5EF4-FFF2-40B4-BE49-F238E27FC236}">
                <a16:creationId xmlns:a16="http://schemas.microsoft.com/office/drawing/2014/main" id="{F93A7742-DC16-F9FE-2BB9-E7408E831691}"/>
              </a:ext>
            </a:extLst>
          </p:cNvPr>
          <p:cNvSpPr txBox="1"/>
          <p:nvPr/>
        </p:nvSpPr>
        <p:spPr>
          <a:xfrm>
            <a:off x="889732" y="5379740"/>
            <a:ext cx="10445533" cy="923330"/>
          </a:xfrm>
          <a:prstGeom prst="rect">
            <a:avLst/>
          </a:prstGeom>
          <a:solidFill>
            <a:srgbClr val="EBF4E9"/>
          </a:solidFill>
        </p:spPr>
        <p:txBody>
          <a:bodyPr wrap="square">
            <a:spAutoFit/>
          </a:bodyPr>
          <a:lstStyle/>
          <a:p>
            <a:pPr algn="l" rtl="0"/>
            <a:r>
              <a:rPr lang="ga" b="0" i="0" u="none" baseline="0">
                <a:latin typeface="Arial" panose="020B0604020202020204" pitchFamily="34" charset="0"/>
                <a:ea typeface="Arial" panose="020B0604020202020204" pitchFamily="34" charset="0"/>
                <a:cs typeface="Arial" panose="020B0604020202020204" pitchFamily="34" charset="0"/>
              </a:rPr>
              <a:t>Tuarascáil de chuid an Connacht Tribune in 1924 dar teideal "Children of Misfortune: How they are dealt with in Co. Galway", “Ollscoil na Gaillimhe", Aitheantas na sócmhainne: 13866, Aitheantas Taifeadta Cartlainne TOHP, </a:t>
            </a:r>
            <a:r>
              <a:rPr lang="ga" b="0" i="0" u="none" baseline="0">
                <a:latin typeface="Arial" panose="020B0604020202020204" pitchFamily="34" charset="0"/>
                <a:ea typeface="Arial" panose="020B0604020202020204" pitchFamily="34" charset="0"/>
                <a:cs typeface="Arial" panose="020B0604020202020204" pitchFamily="34" charset="0"/>
                <a:hlinkClick r:id="rId3"/>
              </a:rPr>
              <a:t>https://digital.library.universityofgalway.ie/p/ms/asset/13866</a:t>
            </a:r>
            <a:r>
              <a:rPr lang="ga" b="0" i="0" u="none" baseline="0">
                <a:latin typeface="Arial" panose="020B0604020202020204" pitchFamily="34" charset="0"/>
                <a:ea typeface="Arial" panose="020B0604020202020204" pitchFamily="34" charset="0"/>
                <a:cs typeface="Arial" panose="020B0604020202020204" pitchFamily="34" charset="0"/>
              </a:rPr>
              <a:t> </a:t>
            </a:r>
          </a:p>
        </p:txBody>
      </p:sp>
      <p:sp>
        <p:nvSpPr>
          <p:cNvPr id="6" name="Title 1">
            <a:extLst>
              <a:ext uri="{FF2B5EF4-FFF2-40B4-BE49-F238E27FC236}">
                <a16:creationId xmlns:a16="http://schemas.microsoft.com/office/drawing/2014/main" id="{5C86287F-5A67-9D3D-B7E2-CB5DEB1B7DFA}"/>
              </a:ext>
            </a:extLst>
          </p:cNvPr>
          <p:cNvSpPr txBox="1">
            <a:spLocks/>
          </p:cNvSpPr>
          <p:nvPr/>
        </p:nvSpPr>
        <p:spPr>
          <a:xfrm>
            <a:off x="838200" y="235585"/>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l" rtl="0"/>
            <a:r>
              <a:rPr lang="ga" sz="3200" b="1" i="0" u="none" baseline="0">
                <a:latin typeface="Arial" panose="020B0604020202020204" pitchFamily="34" charset="0"/>
                <a:ea typeface="Arial" panose="020B0604020202020204" pitchFamily="34" charset="0"/>
                <a:cs typeface="Arial" panose="020B0604020202020204" pitchFamily="34" charset="0"/>
              </a:rPr>
              <a:t>Gníomhaíocht 8: Rogha eile</a:t>
            </a:r>
          </a:p>
        </p:txBody>
      </p:sp>
      <p:pic>
        <p:nvPicPr>
          <p:cNvPr id="7" name="Picture 6" descr="Cruth, cearnóg&#10;&#10;Cur síos a gineadh go huathoibríoch">
            <a:extLst>
              <a:ext uri="{FF2B5EF4-FFF2-40B4-BE49-F238E27FC236}">
                <a16:creationId xmlns:a16="http://schemas.microsoft.com/office/drawing/2014/main" id="{89E809DE-1F9E-CCB0-358D-D55DCB2706BD}"/>
              </a:ext>
            </a:extLst>
          </p:cNvPr>
          <p:cNvPicPr>
            <a:picLocks noChangeAspect="1"/>
          </p:cNvPicPr>
          <p:nvPr/>
        </p:nvPicPr>
        <p:blipFill>
          <a:blip r:embed="rId4"/>
          <a:stretch>
            <a:fillRect/>
          </a:stretch>
        </p:blipFill>
        <p:spPr>
          <a:xfrm>
            <a:off x="853090" y="1101073"/>
            <a:ext cx="10525583" cy="93061"/>
          </a:xfrm>
          <a:prstGeom prst="rect">
            <a:avLst/>
          </a:prstGeom>
        </p:spPr>
      </p:pic>
    </p:spTree>
    <p:extLst>
      <p:ext uri="{BB962C8B-B14F-4D97-AF65-F5344CB8AC3E}">
        <p14:creationId xmlns:p14="http://schemas.microsoft.com/office/powerpoint/2010/main" val="23009254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Rounded Corners 2">
            <a:extLst>
              <a:ext uri="{FF2B5EF4-FFF2-40B4-BE49-F238E27FC236}">
                <a16:creationId xmlns:a16="http://schemas.microsoft.com/office/drawing/2014/main" id="{2746D8EE-E3D0-9A59-EC37-8114279940B1}"/>
              </a:ext>
            </a:extLst>
          </p:cNvPr>
          <p:cNvSpPr/>
          <p:nvPr/>
        </p:nvSpPr>
        <p:spPr>
          <a:xfrm>
            <a:off x="883668" y="1894933"/>
            <a:ext cx="10463999" cy="4316397"/>
          </a:xfrm>
          <a:custGeom>
            <a:avLst/>
            <a:gdLst>
              <a:gd name="connsiteX0" fmla="*/ 0 w 10463999"/>
              <a:gd name="connsiteY0" fmla="*/ 719414 h 4316397"/>
              <a:gd name="connsiteX1" fmla="*/ 719414 w 10463999"/>
              <a:gd name="connsiteY1" fmla="*/ 0 h 4316397"/>
              <a:gd name="connsiteX2" fmla="*/ 1012732 w 10463999"/>
              <a:gd name="connsiteY2" fmla="*/ 0 h 4316397"/>
              <a:gd name="connsiteX3" fmla="*/ 1306050 w 10463999"/>
              <a:gd name="connsiteY3" fmla="*/ 0 h 4316397"/>
              <a:gd name="connsiteX4" fmla="*/ 1779872 w 10463999"/>
              <a:gd name="connsiteY4" fmla="*/ 0 h 4316397"/>
              <a:gd name="connsiteX5" fmla="*/ 2434196 w 10463999"/>
              <a:gd name="connsiteY5" fmla="*/ 0 h 4316397"/>
              <a:gd name="connsiteX6" fmla="*/ 2727515 w 10463999"/>
              <a:gd name="connsiteY6" fmla="*/ 0 h 4316397"/>
              <a:gd name="connsiteX7" fmla="*/ 3291588 w 10463999"/>
              <a:gd name="connsiteY7" fmla="*/ 0 h 4316397"/>
              <a:gd name="connsiteX8" fmla="*/ 3765409 w 10463999"/>
              <a:gd name="connsiteY8" fmla="*/ 0 h 4316397"/>
              <a:gd name="connsiteX9" fmla="*/ 4239231 w 10463999"/>
              <a:gd name="connsiteY9" fmla="*/ 0 h 4316397"/>
              <a:gd name="connsiteX10" fmla="*/ 4532549 w 10463999"/>
              <a:gd name="connsiteY10" fmla="*/ 0 h 4316397"/>
              <a:gd name="connsiteX11" fmla="*/ 4916119 w 10463999"/>
              <a:gd name="connsiteY11" fmla="*/ 0 h 4316397"/>
              <a:gd name="connsiteX12" fmla="*/ 5209437 w 10463999"/>
              <a:gd name="connsiteY12" fmla="*/ 0 h 4316397"/>
              <a:gd name="connsiteX13" fmla="*/ 5954013 w 10463999"/>
              <a:gd name="connsiteY13" fmla="*/ 0 h 4316397"/>
              <a:gd name="connsiteX14" fmla="*/ 6427835 w 10463999"/>
              <a:gd name="connsiteY14" fmla="*/ 0 h 4316397"/>
              <a:gd name="connsiteX15" fmla="*/ 6721153 w 10463999"/>
              <a:gd name="connsiteY15" fmla="*/ 0 h 4316397"/>
              <a:gd name="connsiteX16" fmla="*/ 7375478 w 10463999"/>
              <a:gd name="connsiteY16" fmla="*/ 0 h 4316397"/>
              <a:gd name="connsiteX17" fmla="*/ 7849299 w 10463999"/>
              <a:gd name="connsiteY17" fmla="*/ 0 h 4316397"/>
              <a:gd name="connsiteX18" fmla="*/ 8503624 w 10463999"/>
              <a:gd name="connsiteY18" fmla="*/ 0 h 4316397"/>
              <a:gd name="connsiteX19" fmla="*/ 8887194 w 10463999"/>
              <a:gd name="connsiteY19" fmla="*/ 0 h 4316397"/>
              <a:gd name="connsiteX20" fmla="*/ 9744585 w 10463999"/>
              <a:gd name="connsiteY20" fmla="*/ 0 h 4316397"/>
              <a:gd name="connsiteX21" fmla="*/ 10463999 w 10463999"/>
              <a:gd name="connsiteY21" fmla="*/ 719414 h 4316397"/>
              <a:gd name="connsiteX22" fmla="*/ 10463999 w 10463999"/>
              <a:gd name="connsiteY22" fmla="*/ 1352479 h 4316397"/>
              <a:gd name="connsiteX23" fmla="*/ 10463999 w 10463999"/>
              <a:gd name="connsiteY23" fmla="*/ 1899217 h 4316397"/>
              <a:gd name="connsiteX24" fmla="*/ 10463999 w 10463999"/>
              <a:gd name="connsiteY24" fmla="*/ 2388404 h 4316397"/>
              <a:gd name="connsiteX25" fmla="*/ 10463999 w 10463999"/>
              <a:gd name="connsiteY25" fmla="*/ 2877591 h 4316397"/>
              <a:gd name="connsiteX26" fmla="*/ 10463999 w 10463999"/>
              <a:gd name="connsiteY26" fmla="*/ 3596983 h 4316397"/>
              <a:gd name="connsiteX27" fmla="*/ 9744585 w 10463999"/>
              <a:gd name="connsiteY27" fmla="*/ 4316397 h 4316397"/>
              <a:gd name="connsiteX28" fmla="*/ 9090260 w 10463999"/>
              <a:gd name="connsiteY28" fmla="*/ 4316397 h 4316397"/>
              <a:gd name="connsiteX29" fmla="*/ 8435935 w 10463999"/>
              <a:gd name="connsiteY29" fmla="*/ 4316397 h 4316397"/>
              <a:gd name="connsiteX30" fmla="*/ 7962114 w 10463999"/>
              <a:gd name="connsiteY30" fmla="*/ 4316397 h 4316397"/>
              <a:gd name="connsiteX31" fmla="*/ 7488292 w 10463999"/>
              <a:gd name="connsiteY31" fmla="*/ 4316397 h 4316397"/>
              <a:gd name="connsiteX32" fmla="*/ 7104722 w 10463999"/>
              <a:gd name="connsiteY32" fmla="*/ 4316397 h 4316397"/>
              <a:gd name="connsiteX33" fmla="*/ 6540649 w 10463999"/>
              <a:gd name="connsiteY33" fmla="*/ 4316397 h 4316397"/>
              <a:gd name="connsiteX34" fmla="*/ 5796073 w 10463999"/>
              <a:gd name="connsiteY34" fmla="*/ 4316397 h 4316397"/>
              <a:gd name="connsiteX35" fmla="*/ 5502755 w 10463999"/>
              <a:gd name="connsiteY35" fmla="*/ 4316397 h 4316397"/>
              <a:gd name="connsiteX36" fmla="*/ 5209437 w 10463999"/>
              <a:gd name="connsiteY36" fmla="*/ 4316397 h 4316397"/>
              <a:gd name="connsiteX37" fmla="*/ 4825867 w 10463999"/>
              <a:gd name="connsiteY37" fmla="*/ 4316397 h 4316397"/>
              <a:gd name="connsiteX38" fmla="*/ 4442297 w 10463999"/>
              <a:gd name="connsiteY38" fmla="*/ 4316397 h 4316397"/>
              <a:gd name="connsiteX39" fmla="*/ 4058727 w 10463999"/>
              <a:gd name="connsiteY39" fmla="*/ 4316397 h 4316397"/>
              <a:gd name="connsiteX40" fmla="*/ 3675158 w 10463999"/>
              <a:gd name="connsiteY40" fmla="*/ 4316397 h 4316397"/>
              <a:gd name="connsiteX41" fmla="*/ 3020833 w 10463999"/>
              <a:gd name="connsiteY41" fmla="*/ 4316397 h 4316397"/>
              <a:gd name="connsiteX42" fmla="*/ 2637263 w 10463999"/>
              <a:gd name="connsiteY42" fmla="*/ 4316397 h 4316397"/>
              <a:gd name="connsiteX43" fmla="*/ 2163441 w 10463999"/>
              <a:gd name="connsiteY43" fmla="*/ 4316397 h 4316397"/>
              <a:gd name="connsiteX44" fmla="*/ 1509116 w 10463999"/>
              <a:gd name="connsiteY44" fmla="*/ 4316397 h 4316397"/>
              <a:gd name="connsiteX45" fmla="*/ 719414 w 10463999"/>
              <a:gd name="connsiteY45" fmla="*/ 4316397 h 4316397"/>
              <a:gd name="connsiteX46" fmla="*/ 0 w 10463999"/>
              <a:gd name="connsiteY46" fmla="*/ 3596983 h 4316397"/>
              <a:gd name="connsiteX47" fmla="*/ 0 w 10463999"/>
              <a:gd name="connsiteY47" fmla="*/ 2963918 h 4316397"/>
              <a:gd name="connsiteX48" fmla="*/ 0 w 10463999"/>
              <a:gd name="connsiteY48" fmla="*/ 2388404 h 4316397"/>
              <a:gd name="connsiteX49" fmla="*/ 0 w 10463999"/>
              <a:gd name="connsiteY49" fmla="*/ 1812890 h 4316397"/>
              <a:gd name="connsiteX50" fmla="*/ 0 w 10463999"/>
              <a:gd name="connsiteY50" fmla="*/ 719414 h 43163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Lst>
            <a:rect l="l" t="t" r="r" b="b"/>
            <a:pathLst>
              <a:path w="10463999" h="4316397" extrusionOk="0">
                <a:moveTo>
                  <a:pt x="0" y="719414"/>
                </a:moveTo>
                <a:cubicBezTo>
                  <a:pt x="48911" y="279286"/>
                  <a:pt x="256956" y="-16464"/>
                  <a:pt x="719414" y="0"/>
                </a:cubicBezTo>
                <a:cubicBezTo>
                  <a:pt x="835670" y="-17378"/>
                  <a:pt x="895123" y="15695"/>
                  <a:pt x="1012732" y="0"/>
                </a:cubicBezTo>
                <a:cubicBezTo>
                  <a:pt x="1130341" y="-15695"/>
                  <a:pt x="1222447" y="10454"/>
                  <a:pt x="1306050" y="0"/>
                </a:cubicBezTo>
                <a:cubicBezTo>
                  <a:pt x="1389653" y="-10454"/>
                  <a:pt x="1548072" y="41993"/>
                  <a:pt x="1779872" y="0"/>
                </a:cubicBezTo>
                <a:cubicBezTo>
                  <a:pt x="2011672" y="-41993"/>
                  <a:pt x="2146389" y="46177"/>
                  <a:pt x="2434196" y="0"/>
                </a:cubicBezTo>
                <a:cubicBezTo>
                  <a:pt x="2722003" y="-46177"/>
                  <a:pt x="2591740" y="16788"/>
                  <a:pt x="2727515" y="0"/>
                </a:cubicBezTo>
                <a:cubicBezTo>
                  <a:pt x="2863290" y="-16788"/>
                  <a:pt x="3013779" y="30820"/>
                  <a:pt x="3291588" y="0"/>
                </a:cubicBezTo>
                <a:cubicBezTo>
                  <a:pt x="3569397" y="-30820"/>
                  <a:pt x="3573460" y="21551"/>
                  <a:pt x="3765409" y="0"/>
                </a:cubicBezTo>
                <a:cubicBezTo>
                  <a:pt x="3957358" y="-21551"/>
                  <a:pt x="4054223" y="28977"/>
                  <a:pt x="4239231" y="0"/>
                </a:cubicBezTo>
                <a:cubicBezTo>
                  <a:pt x="4424239" y="-28977"/>
                  <a:pt x="4417379" y="3392"/>
                  <a:pt x="4532549" y="0"/>
                </a:cubicBezTo>
                <a:cubicBezTo>
                  <a:pt x="4647719" y="-3392"/>
                  <a:pt x="4735120" y="9254"/>
                  <a:pt x="4916119" y="0"/>
                </a:cubicBezTo>
                <a:cubicBezTo>
                  <a:pt x="5097118" y="-9254"/>
                  <a:pt x="5126372" y="24957"/>
                  <a:pt x="5209437" y="0"/>
                </a:cubicBezTo>
                <a:cubicBezTo>
                  <a:pt x="5292502" y="-24957"/>
                  <a:pt x="5614653" y="59829"/>
                  <a:pt x="5954013" y="0"/>
                </a:cubicBezTo>
                <a:cubicBezTo>
                  <a:pt x="6293373" y="-59829"/>
                  <a:pt x="6286915" y="19130"/>
                  <a:pt x="6427835" y="0"/>
                </a:cubicBezTo>
                <a:cubicBezTo>
                  <a:pt x="6568755" y="-19130"/>
                  <a:pt x="6589815" y="22052"/>
                  <a:pt x="6721153" y="0"/>
                </a:cubicBezTo>
                <a:cubicBezTo>
                  <a:pt x="6852491" y="-22052"/>
                  <a:pt x="7212549" y="70590"/>
                  <a:pt x="7375478" y="0"/>
                </a:cubicBezTo>
                <a:cubicBezTo>
                  <a:pt x="7538408" y="-70590"/>
                  <a:pt x="7648387" y="52134"/>
                  <a:pt x="7849299" y="0"/>
                </a:cubicBezTo>
                <a:cubicBezTo>
                  <a:pt x="8050211" y="-52134"/>
                  <a:pt x="8304736" y="25645"/>
                  <a:pt x="8503624" y="0"/>
                </a:cubicBezTo>
                <a:cubicBezTo>
                  <a:pt x="8702513" y="-25645"/>
                  <a:pt x="8734658" y="6604"/>
                  <a:pt x="8887194" y="0"/>
                </a:cubicBezTo>
                <a:cubicBezTo>
                  <a:pt x="9039730" y="-6604"/>
                  <a:pt x="9519504" y="81187"/>
                  <a:pt x="9744585" y="0"/>
                </a:cubicBezTo>
                <a:cubicBezTo>
                  <a:pt x="10105180" y="30572"/>
                  <a:pt x="10407390" y="253963"/>
                  <a:pt x="10463999" y="719414"/>
                </a:cubicBezTo>
                <a:cubicBezTo>
                  <a:pt x="10483137" y="944281"/>
                  <a:pt x="10441800" y="1059902"/>
                  <a:pt x="10463999" y="1352479"/>
                </a:cubicBezTo>
                <a:cubicBezTo>
                  <a:pt x="10486198" y="1645057"/>
                  <a:pt x="10454642" y="1755815"/>
                  <a:pt x="10463999" y="1899217"/>
                </a:cubicBezTo>
                <a:cubicBezTo>
                  <a:pt x="10473356" y="2042619"/>
                  <a:pt x="10433309" y="2193826"/>
                  <a:pt x="10463999" y="2388404"/>
                </a:cubicBezTo>
                <a:cubicBezTo>
                  <a:pt x="10494689" y="2582982"/>
                  <a:pt x="10412822" y="2637795"/>
                  <a:pt x="10463999" y="2877591"/>
                </a:cubicBezTo>
                <a:cubicBezTo>
                  <a:pt x="10515176" y="3117387"/>
                  <a:pt x="10381395" y="3264418"/>
                  <a:pt x="10463999" y="3596983"/>
                </a:cubicBezTo>
                <a:cubicBezTo>
                  <a:pt x="10494910" y="4011133"/>
                  <a:pt x="10203956" y="4342760"/>
                  <a:pt x="9744585" y="4316397"/>
                </a:cubicBezTo>
                <a:cubicBezTo>
                  <a:pt x="9423034" y="4353275"/>
                  <a:pt x="9273433" y="4249235"/>
                  <a:pt x="9090260" y="4316397"/>
                </a:cubicBezTo>
                <a:cubicBezTo>
                  <a:pt x="8907088" y="4383559"/>
                  <a:pt x="8711309" y="4269069"/>
                  <a:pt x="8435935" y="4316397"/>
                </a:cubicBezTo>
                <a:cubicBezTo>
                  <a:pt x="8160561" y="4363725"/>
                  <a:pt x="8083944" y="4305224"/>
                  <a:pt x="7962114" y="4316397"/>
                </a:cubicBezTo>
                <a:cubicBezTo>
                  <a:pt x="7840284" y="4327570"/>
                  <a:pt x="7668021" y="4308476"/>
                  <a:pt x="7488292" y="4316397"/>
                </a:cubicBezTo>
                <a:cubicBezTo>
                  <a:pt x="7308563" y="4324318"/>
                  <a:pt x="7212021" y="4301517"/>
                  <a:pt x="7104722" y="4316397"/>
                </a:cubicBezTo>
                <a:cubicBezTo>
                  <a:pt x="6997423" y="4331277"/>
                  <a:pt x="6812764" y="4271953"/>
                  <a:pt x="6540649" y="4316397"/>
                </a:cubicBezTo>
                <a:cubicBezTo>
                  <a:pt x="6268534" y="4360841"/>
                  <a:pt x="5991752" y="4249721"/>
                  <a:pt x="5796073" y="4316397"/>
                </a:cubicBezTo>
                <a:cubicBezTo>
                  <a:pt x="5600394" y="4383073"/>
                  <a:pt x="5591991" y="4307542"/>
                  <a:pt x="5502755" y="4316397"/>
                </a:cubicBezTo>
                <a:cubicBezTo>
                  <a:pt x="5413519" y="4325252"/>
                  <a:pt x="5291904" y="4308112"/>
                  <a:pt x="5209437" y="4316397"/>
                </a:cubicBezTo>
                <a:cubicBezTo>
                  <a:pt x="5126970" y="4324682"/>
                  <a:pt x="4956326" y="4300533"/>
                  <a:pt x="4825867" y="4316397"/>
                </a:cubicBezTo>
                <a:cubicBezTo>
                  <a:pt x="4695408" y="4332261"/>
                  <a:pt x="4542162" y="4293925"/>
                  <a:pt x="4442297" y="4316397"/>
                </a:cubicBezTo>
                <a:cubicBezTo>
                  <a:pt x="4342432" y="4338869"/>
                  <a:pt x="4168894" y="4277823"/>
                  <a:pt x="4058727" y="4316397"/>
                </a:cubicBezTo>
                <a:cubicBezTo>
                  <a:pt x="3948560" y="4354971"/>
                  <a:pt x="3814862" y="4315931"/>
                  <a:pt x="3675158" y="4316397"/>
                </a:cubicBezTo>
                <a:cubicBezTo>
                  <a:pt x="3535454" y="4316863"/>
                  <a:pt x="3192992" y="4238516"/>
                  <a:pt x="3020833" y="4316397"/>
                </a:cubicBezTo>
                <a:cubicBezTo>
                  <a:pt x="2848674" y="4394278"/>
                  <a:pt x="2781523" y="4292789"/>
                  <a:pt x="2637263" y="4316397"/>
                </a:cubicBezTo>
                <a:cubicBezTo>
                  <a:pt x="2493003" y="4340005"/>
                  <a:pt x="2364206" y="4315182"/>
                  <a:pt x="2163441" y="4316397"/>
                </a:cubicBezTo>
                <a:cubicBezTo>
                  <a:pt x="1962676" y="4317612"/>
                  <a:pt x="1688044" y="4238666"/>
                  <a:pt x="1509116" y="4316397"/>
                </a:cubicBezTo>
                <a:cubicBezTo>
                  <a:pt x="1330188" y="4394128"/>
                  <a:pt x="1103045" y="4261780"/>
                  <a:pt x="719414" y="4316397"/>
                </a:cubicBezTo>
                <a:cubicBezTo>
                  <a:pt x="366471" y="4318594"/>
                  <a:pt x="-45378" y="3988793"/>
                  <a:pt x="0" y="3596983"/>
                </a:cubicBezTo>
                <a:cubicBezTo>
                  <a:pt x="-12284" y="3360839"/>
                  <a:pt x="46421" y="3118724"/>
                  <a:pt x="0" y="2963918"/>
                </a:cubicBezTo>
                <a:cubicBezTo>
                  <a:pt x="-46421" y="2809113"/>
                  <a:pt x="1884" y="2515024"/>
                  <a:pt x="0" y="2388404"/>
                </a:cubicBezTo>
                <a:cubicBezTo>
                  <a:pt x="-1884" y="2261784"/>
                  <a:pt x="4573" y="1974774"/>
                  <a:pt x="0" y="1812890"/>
                </a:cubicBezTo>
                <a:cubicBezTo>
                  <a:pt x="-4573" y="1651006"/>
                  <a:pt x="114514" y="1097183"/>
                  <a:pt x="0" y="719414"/>
                </a:cubicBezTo>
                <a:close/>
              </a:path>
            </a:pathLst>
          </a:custGeom>
          <a:noFill/>
          <a:ln w="38100">
            <a:solidFill>
              <a:srgbClr val="92D050"/>
            </a:solidFill>
            <a:prstDash val="dash"/>
            <a:extLst>
              <a:ext uri="{C807C97D-BFC1-408E-A445-0C87EB9F89A2}">
                <ask:lineSketchStyleProps xmlns:ask="http://schemas.microsoft.com/office/drawing/2018/sketchyshapes" sd="1825056982">
                  <a:prstGeom prst="roundRect">
                    <a:avLst/>
                  </a:prstGeom>
                  <ask:type>
                    <ask:lineSketchScribble/>
                  </ask:type>
                </ask:lineSketchStyleProps>
              </a:ext>
            </a:extLst>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rtl="0"/>
            <a:endParaRPr lang="ga" dirty="0"/>
          </a:p>
        </p:txBody>
      </p:sp>
      <p:sp>
        <p:nvSpPr>
          <p:cNvPr id="13" name="TextBox 12">
            <a:extLst>
              <a:ext uri="{FF2B5EF4-FFF2-40B4-BE49-F238E27FC236}">
                <a16:creationId xmlns:a16="http://schemas.microsoft.com/office/drawing/2014/main" id="{86EBF3B8-A783-1F0D-202B-4E241D4F76EE}"/>
              </a:ext>
            </a:extLst>
          </p:cNvPr>
          <p:cNvSpPr txBox="1"/>
          <p:nvPr/>
        </p:nvSpPr>
        <p:spPr>
          <a:xfrm>
            <a:off x="1021492" y="2939347"/>
            <a:ext cx="10165492" cy="1938992"/>
          </a:xfrm>
          <a:prstGeom prst="rect">
            <a:avLst/>
          </a:prstGeom>
          <a:noFill/>
        </p:spPr>
        <p:txBody>
          <a:bodyPr wrap="square">
            <a:spAutoFit/>
          </a:bodyPr>
          <a:lstStyle/>
          <a:p>
            <a:pPr marR="0" lvl="0" algn="l" defTabSz="914400" rtl="0" eaLnBrk="1" fontAlgn="auto" latinLnBrk="0" hangingPunct="1">
              <a:lnSpc>
                <a:spcPct val="100000"/>
              </a:lnSpc>
              <a:spcBef>
                <a:spcPts val="0"/>
              </a:spcBef>
              <a:spcAft>
                <a:spcPts val="0"/>
              </a:spcAft>
              <a:buClr>
                <a:srgbClr val="147437"/>
              </a:buClr>
              <a:buSzTx/>
              <a:tabLst/>
              <a:defRPr/>
            </a:pPr>
            <a:r>
              <a:rPr kumimoji="0" lang="ga" sz="2400" b="0" i="0" u="none" strike="noStrike" kern="1200" cap="none" spc="0" normalizeH="0" baseline="0">
                <a:ln>
                  <a:noFill/>
                </a:ln>
                <a:solidFill>
                  <a:prstClr val="black"/>
                </a:solidFill>
                <a:effectLst/>
                <a:uLnTx/>
                <a:uFillTx/>
                <a:latin typeface="Arial" panose="020B0604020202020204" pitchFamily="34" charset="0"/>
                <a:ea typeface="Arial" panose="020B0604020202020204" pitchFamily="34" charset="0"/>
                <a:cs typeface="Arial" panose="020B0604020202020204" pitchFamily="34" charset="0"/>
              </a:rPr>
              <a:t>Léigh ár gComhaontú Spáis Chróga</a:t>
            </a:r>
          </a:p>
          <a:p>
            <a:pPr marL="457200" marR="0" lvl="0" indent="-457200" algn="l" defTabSz="914400" rtl="0" eaLnBrk="1" fontAlgn="auto" latinLnBrk="0" hangingPunct="1">
              <a:lnSpc>
                <a:spcPct val="100000"/>
              </a:lnSpc>
              <a:spcBef>
                <a:spcPts val="0"/>
              </a:spcBef>
              <a:spcAft>
                <a:spcPts val="0"/>
              </a:spcAft>
              <a:buClr>
                <a:srgbClr val="147437"/>
              </a:buClr>
              <a:buSzTx/>
              <a:buFont typeface="Courier New" panose="02070309020205020404" pitchFamily="49" charset="0"/>
              <a:buChar char="o"/>
              <a:tabLst/>
              <a:defRPr/>
            </a:pPr>
            <a:endParaRPr kumimoji="0" lang="ga" sz="24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endParaRPr>
          </a:p>
          <a:p>
            <a:pPr marL="457200" marR="0" lvl="0" indent="-457200" algn="l" defTabSz="914400" rtl="0" eaLnBrk="1" fontAlgn="auto" latinLnBrk="0" hangingPunct="1">
              <a:lnSpc>
                <a:spcPct val="100000"/>
              </a:lnSpc>
              <a:spcBef>
                <a:spcPts val="0"/>
              </a:spcBef>
              <a:spcAft>
                <a:spcPts val="0"/>
              </a:spcAft>
              <a:buClr>
                <a:srgbClr val="147437"/>
              </a:buClr>
              <a:buSzTx/>
              <a:buFont typeface="Courier New" panose="02070309020205020404" pitchFamily="49" charset="0"/>
              <a:buChar char="o"/>
              <a:tabLst/>
              <a:defRPr/>
            </a:pPr>
            <a:r>
              <a:rPr kumimoji="0" lang="ga" sz="2400" b="0" i="0" u="none" strike="noStrike" kern="1200" cap="none" spc="0" normalizeH="0" baseline="0">
                <a:ln>
                  <a:noFill/>
                </a:ln>
                <a:solidFill>
                  <a:prstClr val="black"/>
                </a:solidFill>
                <a:effectLst/>
                <a:uLnTx/>
                <a:uFillTx/>
                <a:latin typeface="Arial" panose="020B0604020202020204" pitchFamily="34" charset="0"/>
                <a:ea typeface="Arial" panose="020B0604020202020204" pitchFamily="34" charset="0"/>
                <a:cs typeface="Arial" panose="020B0604020202020204" pitchFamily="34" charset="0"/>
              </a:rPr>
              <a:t>Cé chomh maith is </a:t>
            </a:r>
            <a:r>
              <a:rPr lang="ga" sz="2400" b="0" i="0" u="none" baseline="0">
                <a:solidFill>
                  <a:prstClr val="black"/>
                </a:solidFill>
                <a:latin typeface="Arial" panose="020B0604020202020204" pitchFamily="34" charset="0"/>
                <a:ea typeface="Arial" panose="020B0604020202020204" pitchFamily="34" charset="0"/>
                <a:cs typeface="Arial" panose="020B0604020202020204" pitchFamily="34" charset="0"/>
              </a:rPr>
              <a:t>atá gach ceann de na rudaí seo ag oibriú inár gComhaontú?</a:t>
            </a:r>
          </a:p>
          <a:p>
            <a:pPr marL="457200" marR="0" lvl="0" indent="-457200" algn="l" defTabSz="914400" rtl="0" eaLnBrk="1" fontAlgn="auto" latinLnBrk="0" hangingPunct="1">
              <a:lnSpc>
                <a:spcPct val="100000"/>
              </a:lnSpc>
              <a:spcBef>
                <a:spcPts val="0"/>
              </a:spcBef>
              <a:spcAft>
                <a:spcPts val="0"/>
              </a:spcAft>
              <a:buClr>
                <a:srgbClr val="147437"/>
              </a:buClr>
              <a:buSzTx/>
              <a:buFont typeface="Courier New" panose="02070309020205020404" pitchFamily="49" charset="0"/>
              <a:buChar char="o"/>
              <a:tabLst/>
              <a:defRPr/>
            </a:pPr>
            <a:endParaRPr kumimoji="0" lang="ga" sz="24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endParaRPr>
          </a:p>
          <a:p>
            <a:pPr marL="457200" marR="0" lvl="0" indent="-457200" algn="l" defTabSz="914400" rtl="0" eaLnBrk="1" fontAlgn="auto" latinLnBrk="0" hangingPunct="1">
              <a:lnSpc>
                <a:spcPct val="100000"/>
              </a:lnSpc>
              <a:spcBef>
                <a:spcPts val="0"/>
              </a:spcBef>
              <a:spcAft>
                <a:spcPts val="0"/>
              </a:spcAft>
              <a:buClr>
                <a:srgbClr val="147437"/>
              </a:buClr>
              <a:buSzTx/>
              <a:buFont typeface="Courier New" panose="02070309020205020404" pitchFamily="49" charset="0"/>
              <a:buChar char="o"/>
              <a:tabLst/>
              <a:defRPr/>
            </a:pPr>
            <a:r>
              <a:rPr kumimoji="0" lang="ga" sz="2400" b="0" i="0" u="none" strike="noStrike" kern="1200" cap="none" spc="0" normalizeH="0" baseline="0">
                <a:ln>
                  <a:noFill/>
                </a:ln>
                <a:solidFill>
                  <a:prstClr val="black"/>
                </a:solidFill>
                <a:effectLst/>
                <a:uLnTx/>
                <a:uFillTx/>
                <a:latin typeface="Arial" panose="020B0604020202020204" pitchFamily="34" charset="0"/>
                <a:ea typeface="Arial" panose="020B0604020202020204" pitchFamily="34" charset="0"/>
                <a:cs typeface="Arial" panose="020B0604020202020204" pitchFamily="34" charset="0"/>
              </a:rPr>
              <a:t>An gcaithfimid aon rud a scriosadh, a athrú nó an gcaithfimid aon rud a chur leis? Cén fáth?</a:t>
            </a:r>
          </a:p>
        </p:txBody>
      </p:sp>
      <p:sp>
        <p:nvSpPr>
          <p:cNvPr id="7" name="Title 1">
            <a:extLst>
              <a:ext uri="{FF2B5EF4-FFF2-40B4-BE49-F238E27FC236}">
                <a16:creationId xmlns:a16="http://schemas.microsoft.com/office/drawing/2014/main" id="{5E92CFDF-2365-0EDE-360E-F4D7D2A8C12B}"/>
              </a:ext>
            </a:extLst>
          </p:cNvPr>
          <p:cNvSpPr txBox="1">
            <a:spLocks/>
          </p:cNvSpPr>
          <p:nvPr/>
        </p:nvSpPr>
        <p:spPr>
          <a:xfrm>
            <a:off x="838200" y="235585"/>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l" rtl="0"/>
            <a:r>
              <a:rPr lang="ga" sz="3200" b="1" i="0" u="none" baseline="0">
                <a:latin typeface="Arial" panose="020B0604020202020204" pitchFamily="34" charset="0"/>
                <a:ea typeface="Arial" panose="020B0604020202020204" pitchFamily="34" charset="0"/>
                <a:cs typeface="Arial" panose="020B0604020202020204" pitchFamily="34" charset="0"/>
              </a:rPr>
              <a:t>Gníomhaíocht 9: Athchuairt a thabhairt ar ár Spás Cróga</a:t>
            </a:r>
          </a:p>
        </p:txBody>
      </p:sp>
      <p:pic>
        <p:nvPicPr>
          <p:cNvPr id="8" name="Picture 7" descr="Cruth, cearnóg&#10;&#10;Cur síos a gineadh go huathoibríoch">
            <a:extLst>
              <a:ext uri="{FF2B5EF4-FFF2-40B4-BE49-F238E27FC236}">
                <a16:creationId xmlns:a16="http://schemas.microsoft.com/office/drawing/2014/main" id="{536C4B31-DCFD-998A-8C3C-D109920925AD}"/>
              </a:ext>
            </a:extLst>
          </p:cNvPr>
          <p:cNvPicPr>
            <a:picLocks noChangeAspect="1"/>
          </p:cNvPicPr>
          <p:nvPr/>
        </p:nvPicPr>
        <p:blipFill>
          <a:blip r:embed="rId3"/>
          <a:stretch>
            <a:fillRect/>
          </a:stretch>
        </p:blipFill>
        <p:spPr>
          <a:xfrm>
            <a:off x="833208" y="1473991"/>
            <a:ext cx="10525583" cy="93061"/>
          </a:xfrm>
          <a:prstGeom prst="rect">
            <a:avLst/>
          </a:prstGeom>
        </p:spPr>
      </p:pic>
    </p:spTree>
    <p:extLst>
      <p:ext uri="{BB962C8B-B14F-4D97-AF65-F5344CB8AC3E}">
        <p14:creationId xmlns:p14="http://schemas.microsoft.com/office/powerpoint/2010/main" val="152837620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640"/>
        <p:cNvGrpSpPr/>
        <p:nvPr/>
      </p:nvGrpSpPr>
      <p:grpSpPr>
        <a:xfrm>
          <a:off x="0" y="0"/>
          <a:ext cx="0" cy="0"/>
          <a:chOff x="0" y="0"/>
          <a:chExt cx="0" cy="0"/>
        </a:xfrm>
      </p:grpSpPr>
      <p:sp>
        <p:nvSpPr>
          <p:cNvPr id="641" name="Google Shape;641;p34"/>
          <p:cNvSpPr txBox="1">
            <a:spLocks noGrp="1"/>
          </p:cNvSpPr>
          <p:nvPr>
            <p:ph type="body" idx="1"/>
          </p:nvPr>
        </p:nvSpPr>
        <p:spPr>
          <a:xfrm>
            <a:off x="448390" y="613681"/>
            <a:ext cx="11556990" cy="6039978"/>
          </a:xfrm>
          <a:prstGeom prst="rect">
            <a:avLst/>
          </a:prstGeom>
          <a:noFill/>
          <a:ln>
            <a:noFill/>
          </a:ln>
        </p:spPr>
        <p:txBody>
          <a:bodyPr spcFirstLastPara="1" wrap="square" lIns="91425" tIns="46800" rIns="270000" bIns="0" anchor="t" anchorCtr="0">
            <a:normAutofit/>
          </a:bodyPr>
          <a:lstStyle/>
          <a:p>
            <a:pPr marL="0" lvl="0" indent="0" algn="l" rtl="0">
              <a:lnSpc>
                <a:spcPct val="90000"/>
              </a:lnSpc>
              <a:spcBef>
                <a:spcPts val="0"/>
              </a:spcBef>
              <a:spcAft>
                <a:spcPts val="0"/>
              </a:spcAft>
              <a:buNone/>
            </a:pPr>
            <a:r>
              <a:rPr lang="ga" sz="2400" b="1" i="0" u="none" baseline="0" dirty="0">
                <a:latin typeface="Arial" panose="020B0604020202020204" pitchFamily="34" charset="0"/>
                <a:ea typeface="Arial" panose="020B0604020202020204" pitchFamily="34" charset="0"/>
                <a:cs typeface="Arial" panose="020B0604020202020204" pitchFamily="34" charset="0"/>
              </a:rPr>
              <a:t>Má chuireann aon rud a thagann chun cinn san aonad seo isteach ort, agus má theastaíonn tacaíocht uait, tar chugam tar éis an ranga, labhair le cara nó duine fásta a bhfuil muinín agat astu, agus/nó téigh i dteagmháil le: </a:t>
            </a:r>
            <a:endParaRPr sz="2400" b="1" dirty="0">
              <a:latin typeface="Arial" panose="020B0604020202020204" pitchFamily="34" charset="0"/>
              <a:cs typeface="Arial" panose="020B0604020202020204" pitchFamily="34" charset="0"/>
            </a:endParaRPr>
          </a:p>
          <a:p>
            <a:pPr marL="0" lvl="0" indent="0" algn="l" rtl="0">
              <a:lnSpc>
                <a:spcPct val="90000"/>
              </a:lnSpc>
              <a:spcBef>
                <a:spcPts val="0"/>
              </a:spcBef>
              <a:spcAft>
                <a:spcPts val="0"/>
              </a:spcAft>
              <a:buNone/>
            </a:pPr>
            <a:endParaRPr sz="3700" dirty="0"/>
          </a:p>
          <a:p>
            <a:pPr marL="0" lvl="0" indent="0" algn="l" rtl="0">
              <a:lnSpc>
                <a:spcPct val="115000"/>
              </a:lnSpc>
              <a:spcBef>
                <a:spcPts val="1200"/>
              </a:spcBef>
              <a:spcAft>
                <a:spcPts val="0"/>
              </a:spcAft>
              <a:buClr>
                <a:schemeClr val="dk1"/>
              </a:buClr>
              <a:buSzPts val="1100"/>
              <a:buFont typeface="Arial"/>
              <a:buNone/>
            </a:pPr>
            <a:r>
              <a:rPr lang="ga" sz="1800" b="1" i="0" u="none" baseline="0" dirty="0">
                <a:solidFill>
                  <a:srgbClr val="000000"/>
                </a:solidFill>
                <a:highlight>
                  <a:srgbClr val="FFFFFF"/>
                </a:highlight>
                <a:latin typeface="Arial" panose="020B0604020202020204" pitchFamily="34" charset="0"/>
                <a:ea typeface="Arial" panose="020B0604020202020204" pitchFamily="34" charset="0"/>
                <a:cs typeface="Arial" panose="020B0604020202020204" pitchFamily="34" charset="0"/>
              </a:rPr>
              <a:t>Adoption Rights Alliance: </a:t>
            </a:r>
            <a:r>
              <a:rPr lang="ga" sz="1800" b="1" i="0" u="none" baseline="0" dirty="0">
                <a:solidFill>
                  <a:srgbClr val="000000"/>
                </a:solidFill>
                <a:highlight>
                  <a:srgbClr val="FFFFFF"/>
                </a:highlight>
                <a:latin typeface="Arial" panose="020B0604020202020204" pitchFamily="34" charset="0"/>
                <a:ea typeface="Arial" panose="020B0604020202020204" pitchFamily="34" charset="0"/>
                <a:cs typeface="Arial" panose="020B0604020202020204" pitchFamily="34" charset="0"/>
                <a:hlinkClick r:id="rId3"/>
              </a:rPr>
              <a:t>www.facebook.com/AdoptionRightsAllianceIreland/</a:t>
            </a:r>
            <a:r>
              <a:rPr lang="ga" sz="1800" b="1" i="0" u="none" baseline="0" dirty="0">
                <a:solidFill>
                  <a:srgbClr val="000000"/>
                </a:solidFill>
                <a:highlight>
                  <a:srgbClr val="FFFFFF"/>
                </a:highlight>
                <a:latin typeface="Arial" panose="020B0604020202020204" pitchFamily="34" charset="0"/>
                <a:ea typeface="Arial" panose="020B0604020202020204" pitchFamily="34" charset="0"/>
                <a:cs typeface="Arial" panose="020B0604020202020204" pitchFamily="34" charset="0"/>
              </a:rPr>
              <a:t> </a:t>
            </a:r>
          </a:p>
          <a:p>
            <a:pPr marL="0" lvl="0" indent="0" algn="l" rtl="0">
              <a:lnSpc>
                <a:spcPct val="115000"/>
              </a:lnSpc>
              <a:spcBef>
                <a:spcPts val="1200"/>
              </a:spcBef>
              <a:spcAft>
                <a:spcPts val="0"/>
              </a:spcAft>
              <a:buClr>
                <a:schemeClr val="dk1"/>
              </a:buClr>
              <a:buSzPts val="1100"/>
              <a:buFont typeface="Arial"/>
              <a:buNone/>
            </a:pPr>
            <a:endParaRPr lang="ga" sz="1800" b="1" dirty="0">
              <a:solidFill>
                <a:srgbClr val="000000"/>
              </a:solidFill>
              <a:highlight>
                <a:srgbClr val="FFFFFF"/>
              </a:highlight>
              <a:latin typeface="Arial" panose="020B0604020202020204" pitchFamily="34" charset="0"/>
              <a:cs typeface="Arial" panose="020B0604020202020204" pitchFamily="34" charset="0"/>
            </a:endParaRPr>
          </a:p>
          <a:p>
            <a:pPr marL="0" lvl="0" indent="0" algn="l" rtl="0">
              <a:lnSpc>
                <a:spcPct val="115000"/>
              </a:lnSpc>
              <a:spcBef>
                <a:spcPts val="1200"/>
              </a:spcBef>
              <a:spcAft>
                <a:spcPts val="0"/>
              </a:spcAft>
              <a:buClr>
                <a:schemeClr val="dk1"/>
              </a:buClr>
              <a:buSzPts val="1100"/>
              <a:buFont typeface="Arial"/>
              <a:buNone/>
            </a:pPr>
            <a:r>
              <a:rPr lang="ga" sz="1800" b="1" i="0" u="none" baseline="0" dirty="0">
                <a:solidFill>
                  <a:srgbClr val="000000"/>
                </a:solidFill>
                <a:highlight>
                  <a:srgbClr val="FFFFFF"/>
                </a:highlight>
                <a:latin typeface="Arial" panose="020B0604020202020204" pitchFamily="34" charset="0"/>
                <a:ea typeface="Arial" panose="020B0604020202020204" pitchFamily="34" charset="0"/>
                <a:cs typeface="Arial" panose="020B0604020202020204" pitchFamily="34" charset="0"/>
              </a:rPr>
              <a:t>Barnardos Origins, Post Adoption and Bereavement Services: </a:t>
            </a:r>
            <a:r>
              <a:rPr lang="ga" sz="1800" b="1" i="0" u="none" baseline="0" dirty="0">
                <a:latin typeface="Arial" panose="020B0604020202020204" pitchFamily="34" charset="0"/>
                <a:ea typeface="Arial" panose="020B0604020202020204" pitchFamily="34" charset="0"/>
                <a:cs typeface="Arial" panose="020B0604020202020204" pitchFamily="34" charset="0"/>
                <a:hlinkClick r:id="rId4"/>
              </a:rPr>
              <a:t>www.barnardos.ie</a:t>
            </a:r>
            <a:r>
              <a:rPr lang="ga" sz="1800" b="1" i="0" u="none" baseline="0" dirty="0">
                <a:latin typeface="Arial" panose="020B0604020202020204" pitchFamily="34" charset="0"/>
                <a:ea typeface="Arial" panose="020B0604020202020204" pitchFamily="34" charset="0"/>
                <a:cs typeface="Arial" panose="020B0604020202020204" pitchFamily="34" charset="0"/>
              </a:rPr>
              <a:t> </a:t>
            </a:r>
            <a:endParaRPr lang="ga" sz="1800" b="1" dirty="0">
              <a:solidFill>
                <a:srgbClr val="000000"/>
              </a:solidFill>
              <a:latin typeface="Arial" panose="020B0604020202020204" pitchFamily="34" charset="0"/>
              <a:cs typeface="Arial" panose="020B0604020202020204" pitchFamily="34" charset="0"/>
            </a:endParaRPr>
          </a:p>
          <a:p>
            <a:pPr marL="0" lvl="0" indent="0" algn="l" rtl="0">
              <a:lnSpc>
                <a:spcPct val="90000"/>
              </a:lnSpc>
              <a:spcBef>
                <a:spcPts val="0"/>
              </a:spcBef>
              <a:spcAft>
                <a:spcPts val="0"/>
              </a:spcAft>
              <a:buNone/>
            </a:pPr>
            <a:endParaRPr lang="ga" sz="1800" b="1" dirty="0">
              <a:solidFill>
                <a:srgbClr val="000000"/>
              </a:solidFill>
              <a:latin typeface="Arial" panose="020B0604020202020204" pitchFamily="34" charset="0"/>
              <a:cs typeface="Arial" panose="020B0604020202020204" pitchFamily="34" charset="0"/>
            </a:endParaRPr>
          </a:p>
          <a:p>
            <a:pPr marL="0" lvl="0" indent="0" algn="l" rtl="0">
              <a:lnSpc>
                <a:spcPct val="90000"/>
              </a:lnSpc>
              <a:spcBef>
                <a:spcPts val="0"/>
              </a:spcBef>
              <a:spcAft>
                <a:spcPts val="0"/>
              </a:spcAft>
              <a:buNone/>
            </a:pPr>
            <a:endParaRPr lang="ga" sz="1800" b="1" dirty="0">
              <a:solidFill>
                <a:srgbClr val="000000"/>
              </a:solidFill>
              <a:latin typeface="Arial" panose="020B0604020202020204" pitchFamily="34" charset="0"/>
              <a:cs typeface="Arial" panose="020B0604020202020204" pitchFamily="34" charset="0"/>
            </a:endParaRPr>
          </a:p>
          <a:p>
            <a:pPr marL="0" lvl="0" indent="0" algn="l" rtl="0">
              <a:lnSpc>
                <a:spcPct val="90000"/>
              </a:lnSpc>
              <a:spcBef>
                <a:spcPts val="0"/>
              </a:spcBef>
              <a:spcAft>
                <a:spcPts val="0"/>
              </a:spcAft>
              <a:buNone/>
            </a:pPr>
            <a:r>
              <a:rPr lang="ga" sz="1800" b="1" i="0" u="none" baseline="0" dirty="0">
                <a:solidFill>
                  <a:srgbClr val="000000"/>
                </a:solidFill>
                <a:latin typeface="Arial" panose="020B0604020202020204" pitchFamily="34" charset="0"/>
                <a:ea typeface="Arial" panose="020B0604020202020204" pitchFamily="34" charset="0"/>
                <a:cs typeface="Arial" panose="020B0604020202020204" pitchFamily="34" charset="0"/>
              </a:rPr>
              <a:t>Na Samáraigh: </a:t>
            </a:r>
            <a:r>
              <a:rPr lang="ga" sz="1800" b="1" i="0" u="none" baseline="0" dirty="0">
                <a:latin typeface="Arial" panose="020B0604020202020204" pitchFamily="34" charset="0"/>
                <a:ea typeface="Arial" panose="020B0604020202020204" pitchFamily="34" charset="0"/>
                <a:cs typeface="Arial" panose="020B0604020202020204" pitchFamily="34" charset="0"/>
                <a:hlinkClick r:id="rId5"/>
              </a:rPr>
              <a:t>www.samaritans.org</a:t>
            </a:r>
            <a:r>
              <a:rPr lang="ga" sz="1800" b="1" i="0" u="none" baseline="0" dirty="0">
                <a:latin typeface="Arial" panose="020B0604020202020204" pitchFamily="34" charset="0"/>
                <a:ea typeface="Arial" panose="020B0604020202020204" pitchFamily="34" charset="0"/>
                <a:cs typeface="Arial" panose="020B0604020202020204" pitchFamily="34" charset="0"/>
              </a:rPr>
              <a:t>  </a:t>
            </a:r>
          </a:p>
          <a:p>
            <a:pPr marL="0" lvl="0" indent="0" algn="l" rtl="0">
              <a:lnSpc>
                <a:spcPct val="90000"/>
              </a:lnSpc>
              <a:spcBef>
                <a:spcPts val="0"/>
              </a:spcBef>
              <a:spcAft>
                <a:spcPts val="0"/>
              </a:spcAft>
              <a:buNone/>
            </a:pPr>
            <a:r>
              <a:rPr lang="ga" sz="1800" b="1" i="0" u="none" baseline="0" dirty="0">
                <a:solidFill>
                  <a:srgbClr val="000000"/>
                </a:solidFill>
                <a:latin typeface="Arial" panose="020B0604020202020204" pitchFamily="34" charset="0"/>
                <a:ea typeface="Arial" panose="020B0604020202020204" pitchFamily="34" charset="0"/>
                <a:cs typeface="Arial" panose="020B0604020202020204" pitchFamily="34" charset="0"/>
              </a:rPr>
              <a:t>Guthán: 116 123</a:t>
            </a:r>
          </a:p>
          <a:p>
            <a:pPr marL="0" lvl="0" indent="0" algn="l" rtl="0">
              <a:lnSpc>
                <a:spcPct val="90000"/>
              </a:lnSpc>
              <a:spcBef>
                <a:spcPts val="0"/>
              </a:spcBef>
              <a:spcAft>
                <a:spcPts val="0"/>
              </a:spcAft>
              <a:buNone/>
            </a:pPr>
            <a:endParaRPr lang="ga" sz="1800" b="1" dirty="0">
              <a:solidFill>
                <a:srgbClr val="000000"/>
              </a:solidFill>
              <a:latin typeface="Arial" panose="020B0604020202020204" pitchFamily="34" charset="0"/>
              <a:cs typeface="Arial" panose="020B0604020202020204" pitchFamily="34" charset="0"/>
            </a:endParaRPr>
          </a:p>
          <a:p>
            <a:pPr marL="0" lvl="0" indent="0" algn="l" rtl="0">
              <a:lnSpc>
                <a:spcPct val="90000"/>
              </a:lnSpc>
              <a:spcBef>
                <a:spcPts val="0"/>
              </a:spcBef>
              <a:spcAft>
                <a:spcPts val="0"/>
              </a:spcAft>
              <a:buNone/>
            </a:pPr>
            <a:endParaRPr lang="ga" sz="1800" b="1" dirty="0">
              <a:solidFill>
                <a:srgbClr val="000000"/>
              </a:solidFill>
              <a:latin typeface="Arial" panose="020B0604020202020204" pitchFamily="34" charset="0"/>
              <a:cs typeface="Arial" panose="020B0604020202020204" pitchFamily="34" charset="0"/>
            </a:endParaRPr>
          </a:p>
          <a:p>
            <a:pPr marL="0" lvl="0" indent="0" algn="l" rtl="0">
              <a:lnSpc>
                <a:spcPct val="90000"/>
              </a:lnSpc>
              <a:spcBef>
                <a:spcPts val="0"/>
              </a:spcBef>
              <a:spcAft>
                <a:spcPts val="0"/>
              </a:spcAft>
              <a:buNone/>
            </a:pPr>
            <a:endParaRPr lang="ga" sz="1800" b="1" dirty="0">
              <a:solidFill>
                <a:srgbClr val="000000"/>
              </a:solidFill>
              <a:latin typeface="Arial" panose="020B0604020202020204" pitchFamily="34" charset="0"/>
              <a:cs typeface="Arial" panose="020B0604020202020204" pitchFamily="34" charset="0"/>
            </a:endParaRPr>
          </a:p>
          <a:p>
            <a:pPr marL="0" lvl="0" indent="0" algn="l" rtl="0">
              <a:lnSpc>
                <a:spcPct val="90000"/>
              </a:lnSpc>
              <a:spcBef>
                <a:spcPts val="0"/>
              </a:spcBef>
              <a:spcAft>
                <a:spcPts val="0"/>
              </a:spcAft>
              <a:buNone/>
            </a:pPr>
            <a:r>
              <a:rPr lang="ga" sz="1800" b="1" i="0" u="none" baseline="0" dirty="0">
                <a:solidFill>
                  <a:srgbClr val="000000"/>
                </a:solidFill>
                <a:latin typeface="Arial" panose="020B0604020202020204" pitchFamily="34" charset="0"/>
                <a:ea typeface="Arial" panose="020B0604020202020204" pitchFamily="34" charset="0"/>
                <a:cs typeface="Arial" panose="020B0604020202020204" pitchFamily="34" charset="0"/>
              </a:rPr>
              <a:t>Childline: </a:t>
            </a:r>
            <a:r>
              <a:rPr lang="ga" sz="1800" b="1" i="0" u="none" baseline="0" dirty="0">
                <a:solidFill>
                  <a:srgbClr val="000000"/>
                </a:solidFill>
                <a:latin typeface="Arial" panose="020B0604020202020204" pitchFamily="34" charset="0"/>
                <a:ea typeface="Arial" panose="020B0604020202020204" pitchFamily="34" charset="0"/>
                <a:cs typeface="Arial" panose="020B0604020202020204" pitchFamily="34" charset="0"/>
                <a:hlinkClick r:id="rId6"/>
              </a:rPr>
              <a:t>www.childline.ie</a:t>
            </a:r>
            <a:r>
              <a:rPr lang="ga" sz="1800" b="1" i="0" u="none" baseline="0" dirty="0">
                <a:solidFill>
                  <a:srgbClr val="000000"/>
                </a:solidFill>
                <a:latin typeface="Arial" panose="020B0604020202020204" pitchFamily="34" charset="0"/>
                <a:ea typeface="Arial" panose="020B0604020202020204" pitchFamily="34" charset="0"/>
                <a:cs typeface="Arial" panose="020B0604020202020204" pitchFamily="34" charset="0"/>
              </a:rPr>
              <a:t>  </a:t>
            </a:r>
          </a:p>
          <a:p>
            <a:pPr marL="0" lvl="0" indent="0" algn="l" rtl="0">
              <a:lnSpc>
                <a:spcPct val="90000"/>
              </a:lnSpc>
              <a:spcBef>
                <a:spcPts val="0"/>
              </a:spcBef>
              <a:spcAft>
                <a:spcPts val="0"/>
              </a:spcAft>
              <a:buNone/>
            </a:pPr>
            <a:r>
              <a:rPr lang="ga" sz="1800" b="1" i="0" u="none" baseline="0" dirty="0">
                <a:solidFill>
                  <a:srgbClr val="000000"/>
                </a:solidFill>
                <a:latin typeface="Arial" panose="020B0604020202020204" pitchFamily="34" charset="0"/>
                <a:ea typeface="Arial" panose="020B0604020202020204" pitchFamily="34" charset="0"/>
                <a:cs typeface="Arial" panose="020B0604020202020204" pitchFamily="34" charset="0"/>
              </a:rPr>
              <a:t>Guthán: </a:t>
            </a:r>
            <a:r>
              <a:rPr lang="ga" sz="1800" b="1" i="0" u="none" baseline="0" dirty="0">
                <a:solidFill>
                  <a:srgbClr val="000000"/>
                </a:solidFill>
                <a:highlight>
                  <a:srgbClr val="FFFFFF"/>
                </a:highlight>
                <a:latin typeface="Arial" panose="020B0604020202020204" pitchFamily="34" charset="0"/>
                <a:ea typeface="Arial" panose="020B0604020202020204" pitchFamily="34" charset="0"/>
                <a:cs typeface="Arial" panose="020B0604020202020204" pitchFamily="34" charset="0"/>
              </a:rPr>
              <a:t> 1800 66 66 66</a:t>
            </a:r>
          </a:p>
          <a:p>
            <a:pPr marL="0" lvl="0" indent="0" algn="l" rtl="0">
              <a:lnSpc>
                <a:spcPct val="90000"/>
              </a:lnSpc>
              <a:spcBef>
                <a:spcPts val="0"/>
              </a:spcBef>
              <a:spcAft>
                <a:spcPts val="0"/>
              </a:spcAft>
              <a:buNone/>
            </a:pPr>
            <a:endParaRPr lang="ga" sz="1800" b="1" dirty="0">
              <a:solidFill>
                <a:srgbClr val="000000"/>
              </a:solidFill>
              <a:highlight>
                <a:srgbClr val="FFFFFF"/>
              </a:highlight>
              <a:latin typeface="Arial" panose="020B0604020202020204" pitchFamily="34" charset="0"/>
              <a:cs typeface="Arial" panose="020B0604020202020204" pitchFamily="34" charset="0"/>
            </a:endParaRPr>
          </a:p>
          <a:p>
            <a:pPr marL="0" lvl="0" indent="0" algn="l" rtl="0">
              <a:lnSpc>
                <a:spcPct val="90000"/>
              </a:lnSpc>
              <a:spcBef>
                <a:spcPts val="0"/>
              </a:spcBef>
              <a:spcAft>
                <a:spcPts val="0"/>
              </a:spcAft>
              <a:buNone/>
            </a:pPr>
            <a:endParaRPr lang="ga" sz="1800" b="1" dirty="0">
              <a:solidFill>
                <a:srgbClr val="000000"/>
              </a:solidFill>
              <a:highlight>
                <a:srgbClr val="FFFFFF"/>
              </a:highlight>
              <a:latin typeface="Arial" panose="020B0604020202020204" pitchFamily="34" charset="0"/>
              <a:cs typeface="Arial" panose="020B0604020202020204" pitchFamily="34" charset="0"/>
            </a:endParaRPr>
          </a:p>
          <a:p>
            <a:pPr marL="0" lvl="0" indent="0" algn="l" rtl="0">
              <a:lnSpc>
                <a:spcPct val="90000"/>
              </a:lnSpc>
              <a:spcBef>
                <a:spcPts val="0"/>
              </a:spcBef>
              <a:spcAft>
                <a:spcPts val="0"/>
              </a:spcAft>
              <a:buNone/>
            </a:pPr>
            <a:r>
              <a:rPr lang="ga" sz="1800" b="1" i="0" u="none" baseline="0" dirty="0">
                <a:solidFill>
                  <a:srgbClr val="000000"/>
                </a:solidFill>
                <a:highlight>
                  <a:srgbClr val="FFFFFF"/>
                </a:highlight>
                <a:latin typeface="Arial" panose="020B0604020202020204" pitchFamily="34" charset="0"/>
                <a:ea typeface="Arial" panose="020B0604020202020204" pitchFamily="34" charset="0"/>
                <a:cs typeface="Arial" panose="020B0604020202020204" pitchFamily="34" charset="0"/>
              </a:rPr>
              <a:t>Jigsaw: </a:t>
            </a:r>
            <a:r>
              <a:rPr lang="ga" sz="1800" b="1" i="0" u="none" baseline="0" dirty="0">
                <a:solidFill>
                  <a:srgbClr val="000000"/>
                </a:solidFill>
                <a:highlight>
                  <a:srgbClr val="FFFFFF"/>
                </a:highlight>
                <a:latin typeface="Arial" panose="020B0604020202020204" pitchFamily="34" charset="0"/>
                <a:ea typeface="Arial" panose="020B0604020202020204" pitchFamily="34" charset="0"/>
                <a:cs typeface="Arial" panose="020B0604020202020204" pitchFamily="34" charset="0"/>
                <a:hlinkClick r:id="rId7"/>
              </a:rPr>
              <a:t>www.jigsaw.ie</a:t>
            </a:r>
            <a:r>
              <a:rPr lang="ga" sz="1800" b="1" i="0" u="none" baseline="0" dirty="0">
                <a:solidFill>
                  <a:srgbClr val="000000"/>
                </a:solidFill>
                <a:highlight>
                  <a:srgbClr val="FFFFFF"/>
                </a:highlight>
                <a:latin typeface="Arial" panose="020B0604020202020204" pitchFamily="34" charset="0"/>
                <a:ea typeface="Arial" panose="020B0604020202020204" pitchFamily="34" charset="0"/>
                <a:cs typeface="Arial" panose="020B0604020202020204" pitchFamily="34" charset="0"/>
              </a:rPr>
              <a:t> </a:t>
            </a:r>
          </a:p>
          <a:p>
            <a:pPr marL="0" lvl="0" indent="0" algn="l" rtl="0">
              <a:lnSpc>
                <a:spcPct val="115000"/>
              </a:lnSpc>
              <a:spcBef>
                <a:spcPts val="0"/>
              </a:spcBef>
              <a:spcAft>
                <a:spcPts val="0"/>
              </a:spcAft>
              <a:buNone/>
            </a:pPr>
            <a:endParaRPr sz="1900" b="1" dirty="0">
              <a:highlight>
                <a:srgbClr val="FFFFFF"/>
              </a:highlight>
            </a:endParaRPr>
          </a:p>
        </p:txBody>
      </p:sp>
    </p:spTree>
    <p:extLst>
      <p:ext uri="{BB962C8B-B14F-4D97-AF65-F5344CB8AC3E}">
        <p14:creationId xmlns:p14="http://schemas.microsoft.com/office/powerpoint/2010/main" val="56595393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CE9F95B8-ED9E-08FD-33F3-E65A070D5481}"/>
              </a:ext>
            </a:extLst>
          </p:cNvPr>
          <p:cNvSpPr txBox="1"/>
          <p:nvPr/>
        </p:nvSpPr>
        <p:spPr>
          <a:xfrm>
            <a:off x="873233" y="1780087"/>
            <a:ext cx="10445533" cy="4893647"/>
          </a:xfrm>
          <a:prstGeom prst="rect">
            <a:avLst/>
          </a:prstGeom>
          <a:noFill/>
          <a:ln>
            <a:solidFill>
              <a:srgbClr val="EBF4E9"/>
            </a:solidFill>
          </a:ln>
          <a:effectLst/>
        </p:spPr>
        <p:txBody>
          <a:bodyPr wrap="square" rtlCol="0">
            <a:spAutoFit/>
          </a:bodyPr>
          <a:lstStyle/>
          <a:p>
            <a:pPr algn="l" rtl="0"/>
            <a:r>
              <a:rPr lang="ga" sz="2400" b="1" i="0" u="none" baseline="0" dirty="0">
                <a:solidFill>
                  <a:srgbClr val="92D050"/>
                </a:solidFill>
                <a:latin typeface="Arial" panose="020B0604020202020204" pitchFamily="34" charset="0"/>
                <a:ea typeface="Arial" panose="020B0604020202020204" pitchFamily="34" charset="0"/>
                <a:cs typeface="Arial" panose="020B0604020202020204" pitchFamily="34" charset="0"/>
              </a:rPr>
              <a:t>CÉARD? </a:t>
            </a:r>
            <a:r>
              <a:rPr lang="ga" sz="2400" b="0" i="0" u="none" baseline="0" dirty="0">
                <a:latin typeface="Arial" panose="020B0604020202020204" pitchFamily="34" charset="0"/>
                <a:ea typeface="Arial" panose="020B0604020202020204" pitchFamily="34" charset="0"/>
                <a:cs typeface="Arial" panose="020B0604020202020204" pitchFamily="34" charset="0"/>
              </a:rPr>
              <a:t>Céard a d’fhoghlaim mé (faoi, le smaoineamh, le déanamh)? </a:t>
            </a:r>
          </a:p>
          <a:p>
            <a:endParaRPr lang="ga" sz="2400" dirty="0">
              <a:latin typeface="Arial" panose="020B0604020202020204" pitchFamily="34" charset="0"/>
              <a:cs typeface="Arial" panose="020B0604020202020204" pitchFamily="34" charset="0"/>
            </a:endParaRPr>
          </a:p>
          <a:p>
            <a:endParaRPr lang="ga" sz="2400" dirty="0">
              <a:latin typeface="Arial" panose="020B0604020202020204" pitchFamily="34" charset="0"/>
              <a:cs typeface="Arial" panose="020B0604020202020204" pitchFamily="34" charset="0"/>
            </a:endParaRPr>
          </a:p>
          <a:p>
            <a:endParaRPr lang="ga" sz="2400" dirty="0">
              <a:latin typeface="Arial" panose="020B0604020202020204" pitchFamily="34" charset="0"/>
              <a:cs typeface="Arial" panose="020B0604020202020204" pitchFamily="34" charset="0"/>
            </a:endParaRPr>
          </a:p>
          <a:p>
            <a:pPr algn="l" rtl="0"/>
            <a:r>
              <a:rPr lang="ga" sz="2400" b="1" i="0" u="none" baseline="0" dirty="0">
                <a:solidFill>
                  <a:srgbClr val="92D050"/>
                </a:solidFill>
                <a:latin typeface="Arial" panose="020B0604020202020204" pitchFamily="34" charset="0"/>
                <a:ea typeface="Arial" panose="020B0604020202020204" pitchFamily="34" charset="0"/>
                <a:cs typeface="Arial" panose="020B0604020202020204" pitchFamily="34" charset="0"/>
              </a:rPr>
              <a:t>CÉN FÁTH? </a:t>
            </a:r>
            <a:r>
              <a:rPr lang="ga" sz="2400" b="0" i="0" u="none" baseline="0" dirty="0">
                <a:latin typeface="Arial" panose="020B0604020202020204" pitchFamily="34" charset="0"/>
                <a:ea typeface="Arial" panose="020B0604020202020204" pitchFamily="34" charset="0"/>
                <a:cs typeface="Arial" panose="020B0604020202020204" pitchFamily="34" charset="0"/>
              </a:rPr>
              <a:t>Cén fáth a bhfuil foghlaim tábhachtach?</a:t>
            </a:r>
          </a:p>
          <a:p>
            <a:endParaRPr lang="ga" sz="2400" dirty="0">
              <a:latin typeface="Arial" panose="020B0604020202020204" pitchFamily="34" charset="0"/>
              <a:cs typeface="Arial" panose="020B0604020202020204" pitchFamily="34" charset="0"/>
            </a:endParaRPr>
          </a:p>
          <a:p>
            <a:endParaRPr lang="ga" sz="2400" dirty="0">
              <a:latin typeface="Arial" panose="020B0604020202020204" pitchFamily="34" charset="0"/>
              <a:cs typeface="Arial" panose="020B0604020202020204" pitchFamily="34" charset="0"/>
            </a:endParaRPr>
          </a:p>
          <a:p>
            <a:endParaRPr lang="ga" sz="2400" dirty="0">
              <a:latin typeface="Arial" panose="020B0604020202020204" pitchFamily="34" charset="0"/>
              <a:cs typeface="Arial" panose="020B0604020202020204" pitchFamily="34" charset="0"/>
            </a:endParaRPr>
          </a:p>
          <a:p>
            <a:pPr algn="l" rtl="0"/>
            <a:r>
              <a:rPr lang="ga" sz="2400" b="1" i="0" u="none" baseline="0" dirty="0">
                <a:solidFill>
                  <a:srgbClr val="92D050"/>
                </a:solidFill>
                <a:latin typeface="Arial" panose="020B0604020202020204" pitchFamily="34" charset="0"/>
                <a:ea typeface="Arial" panose="020B0604020202020204" pitchFamily="34" charset="0"/>
                <a:cs typeface="Arial" panose="020B0604020202020204" pitchFamily="34" charset="0"/>
              </a:rPr>
              <a:t>CÉARD A THARLÓIDH ANOIS? </a:t>
            </a:r>
            <a:r>
              <a:rPr lang="ga" sz="2400" b="0" i="0" u="none" baseline="0" dirty="0">
                <a:latin typeface="Arial" panose="020B0604020202020204" pitchFamily="34" charset="0"/>
                <a:ea typeface="Arial" panose="020B0604020202020204" pitchFamily="34" charset="0"/>
                <a:cs typeface="Arial" panose="020B0604020202020204" pitchFamily="34" charset="0"/>
              </a:rPr>
              <a:t>Cén chaoi a n‑úsáidfinn nó cén chaoi a gcuirfinn an méid atá foghlamtha agam i bhfeidhm ar mo shaol féin?</a:t>
            </a:r>
          </a:p>
          <a:p>
            <a:endParaRPr lang="ga" sz="2400" dirty="0">
              <a:highlight>
                <a:srgbClr val="EBF4E9"/>
              </a:highlight>
              <a:latin typeface="Arial" panose="020B0604020202020204" pitchFamily="34" charset="0"/>
              <a:cs typeface="Arial" panose="020B0604020202020204" pitchFamily="34" charset="0"/>
            </a:endParaRPr>
          </a:p>
          <a:p>
            <a:endParaRPr lang="ga" sz="2400" dirty="0">
              <a:highlight>
                <a:srgbClr val="EBF4E9"/>
              </a:highlight>
              <a:latin typeface="Arial" panose="020B0604020202020204" pitchFamily="34" charset="0"/>
              <a:cs typeface="Arial" panose="020B0604020202020204" pitchFamily="34" charset="0"/>
            </a:endParaRPr>
          </a:p>
          <a:p>
            <a:endParaRPr lang="ga" sz="2400" dirty="0">
              <a:highlight>
                <a:srgbClr val="EBF4E9"/>
              </a:highlight>
              <a:latin typeface="Arial" panose="020B0604020202020204" pitchFamily="34" charset="0"/>
              <a:cs typeface="Arial" panose="020B0604020202020204" pitchFamily="34" charset="0"/>
            </a:endParaRPr>
          </a:p>
        </p:txBody>
      </p:sp>
      <p:sp>
        <p:nvSpPr>
          <p:cNvPr id="5" name="Title 1">
            <a:extLst>
              <a:ext uri="{FF2B5EF4-FFF2-40B4-BE49-F238E27FC236}">
                <a16:creationId xmlns:a16="http://schemas.microsoft.com/office/drawing/2014/main" id="{F015C492-CB82-8EAB-6F66-3C500DB56D41}"/>
              </a:ext>
            </a:extLst>
          </p:cNvPr>
          <p:cNvSpPr txBox="1">
            <a:spLocks/>
          </p:cNvSpPr>
          <p:nvPr/>
        </p:nvSpPr>
        <p:spPr>
          <a:xfrm>
            <a:off x="838200" y="275842"/>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l" rtl="0"/>
            <a:r>
              <a:rPr lang="ga" sz="3000" b="1" i="0" u="none" baseline="0" dirty="0">
                <a:latin typeface="Arial" panose="020B0604020202020204" pitchFamily="34" charset="0"/>
                <a:ea typeface="Arial" panose="020B0604020202020204" pitchFamily="34" charset="0"/>
                <a:cs typeface="Arial" panose="020B0604020202020204" pitchFamily="34" charset="0"/>
              </a:rPr>
              <a:t>Gníomhaíocht 10: Céard? Cén fáth? Céard a tharlóidh anois?</a:t>
            </a:r>
          </a:p>
        </p:txBody>
      </p:sp>
      <p:pic>
        <p:nvPicPr>
          <p:cNvPr id="6" name="Picture 5" descr="Cruth, cearnóg&#10;&#10;Cur síos a gineadh go huathoibríoch">
            <a:extLst>
              <a:ext uri="{FF2B5EF4-FFF2-40B4-BE49-F238E27FC236}">
                <a16:creationId xmlns:a16="http://schemas.microsoft.com/office/drawing/2014/main" id="{BD573382-80A3-EBB3-1DF4-A57C8704B60C}"/>
              </a:ext>
            </a:extLst>
          </p:cNvPr>
          <p:cNvPicPr>
            <a:picLocks noChangeAspect="1"/>
          </p:cNvPicPr>
          <p:nvPr/>
        </p:nvPicPr>
        <p:blipFill>
          <a:blip r:embed="rId3"/>
          <a:stretch>
            <a:fillRect/>
          </a:stretch>
        </p:blipFill>
        <p:spPr>
          <a:xfrm>
            <a:off x="887229" y="1380992"/>
            <a:ext cx="10525583" cy="93061"/>
          </a:xfrm>
          <a:prstGeom prst="rect">
            <a:avLst/>
          </a:prstGeom>
        </p:spPr>
      </p:pic>
    </p:spTree>
    <p:extLst>
      <p:ext uri="{BB962C8B-B14F-4D97-AF65-F5344CB8AC3E}">
        <p14:creationId xmlns:p14="http://schemas.microsoft.com/office/powerpoint/2010/main" val="40387723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B46B542B-F0A7-3370-58C4-1DF91778248C}"/>
              </a:ext>
            </a:extLst>
          </p:cNvPr>
          <p:cNvGraphicFramePr>
            <a:graphicFrameLocks noGrp="1"/>
          </p:cNvGraphicFramePr>
          <p:nvPr>
            <p:extLst>
              <p:ext uri="{D42A27DB-BD31-4B8C-83A1-F6EECF244321}">
                <p14:modId xmlns:p14="http://schemas.microsoft.com/office/powerpoint/2010/main" val="780827067"/>
              </p:ext>
            </p:extLst>
          </p:nvPr>
        </p:nvGraphicFramePr>
        <p:xfrm>
          <a:off x="838200" y="1324887"/>
          <a:ext cx="10344826" cy="4421257"/>
        </p:xfrm>
        <a:graphic>
          <a:graphicData uri="http://schemas.openxmlformats.org/drawingml/2006/table">
            <a:tbl>
              <a:tblPr firstRow="1" firstCol="1" lastRow="1" lastCol="1" bandRow="1" bandCol="1">
                <a:tableStyleId>{5C22544A-7EE6-4342-B048-85BDC9FD1C3A}</a:tableStyleId>
              </a:tblPr>
              <a:tblGrid>
                <a:gridCol w="1095489">
                  <a:extLst>
                    <a:ext uri="{9D8B030D-6E8A-4147-A177-3AD203B41FA5}">
                      <a16:colId xmlns:a16="http://schemas.microsoft.com/office/drawing/2014/main" val="2999478016"/>
                    </a:ext>
                  </a:extLst>
                </a:gridCol>
                <a:gridCol w="1240832">
                  <a:extLst>
                    <a:ext uri="{9D8B030D-6E8A-4147-A177-3AD203B41FA5}">
                      <a16:colId xmlns:a16="http://schemas.microsoft.com/office/drawing/2014/main" val="2857633840"/>
                    </a:ext>
                  </a:extLst>
                </a:gridCol>
                <a:gridCol w="2139351">
                  <a:extLst>
                    <a:ext uri="{9D8B030D-6E8A-4147-A177-3AD203B41FA5}">
                      <a16:colId xmlns:a16="http://schemas.microsoft.com/office/drawing/2014/main" val="992399321"/>
                    </a:ext>
                  </a:extLst>
                </a:gridCol>
                <a:gridCol w="5869154">
                  <a:extLst>
                    <a:ext uri="{9D8B030D-6E8A-4147-A177-3AD203B41FA5}">
                      <a16:colId xmlns:a16="http://schemas.microsoft.com/office/drawing/2014/main" val="358161753"/>
                    </a:ext>
                  </a:extLst>
                </a:gridCol>
              </a:tblGrid>
              <a:tr h="602627">
                <a:tc>
                  <a:txBody>
                    <a:bodyPr/>
                    <a:lstStyle/>
                    <a:p>
                      <a:pPr marL="50165" lvl="0" algn="l" rtl="0" fontAlgn="ctr">
                        <a:lnSpc>
                          <a:spcPct val="100000"/>
                        </a:lnSpc>
                        <a:spcBef>
                          <a:spcPts val="5"/>
                        </a:spcBef>
                        <a:spcAft>
                          <a:spcPts val="0"/>
                        </a:spcAft>
                        <a:buNone/>
                      </a:pPr>
                      <a:r>
                        <a:rPr lang="ga" sz="1200" b="1" i="0" u="none" spc="-20" baseline="0">
                          <a:solidFill>
                            <a:schemeClr val="bg1"/>
                          </a:solidFill>
                          <a:effectLst/>
                          <a:latin typeface="Arial" panose="020B0604020202020204" pitchFamily="34" charset="0"/>
                          <a:ea typeface="Arial" panose="020B0604020202020204" pitchFamily="34" charset="0"/>
                          <a:cs typeface="Arial" panose="020B0604020202020204" pitchFamily="34" charset="0"/>
                        </a:rPr>
                        <a:t>Sleamhnán</a:t>
                      </a:r>
                    </a:p>
                  </a:txBody>
                  <a:tcPr marL="0" marR="0" marT="0" marB="0">
                    <a:lnL w="12700">
                      <a:solidFill>
                        <a:srgbClr val="147437"/>
                      </a:solidFill>
                    </a:lnL>
                    <a:lnR w="12700">
                      <a:solidFill>
                        <a:srgbClr val="147437"/>
                      </a:solidFill>
                    </a:lnR>
                    <a:lnT w="12700">
                      <a:solidFill>
                        <a:srgbClr val="147437"/>
                      </a:solidFill>
                    </a:lnT>
                    <a:lnB w="12700">
                      <a:solidFill>
                        <a:srgbClr val="147437"/>
                      </a:solidFill>
                    </a:lnB>
                    <a:solidFill>
                      <a:srgbClr val="147437"/>
                    </a:solidFill>
                  </a:tcPr>
                </a:tc>
                <a:tc>
                  <a:txBody>
                    <a:bodyPr/>
                    <a:lstStyle/>
                    <a:p>
                      <a:pPr marL="44450" lvl="0" algn="l" rtl="0" fontAlgn="ctr">
                        <a:lnSpc>
                          <a:spcPct val="100000"/>
                        </a:lnSpc>
                        <a:spcBef>
                          <a:spcPts val="405"/>
                        </a:spcBef>
                        <a:spcAft>
                          <a:spcPts val="0"/>
                        </a:spcAft>
                        <a:buNone/>
                      </a:pPr>
                      <a:r>
                        <a:rPr lang="ga" sz="1200" b="1" i="0" u="none" baseline="0">
                          <a:solidFill>
                            <a:schemeClr val="bg1"/>
                          </a:solidFill>
                          <a:effectLst/>
                          <a:latin typeface="Arial" panose="020B0604020202020204" pitchFamily="34" charset="0"/>
                          <a:ea typeface="Arial" panose="020B0604020202020204" pitchFamily="34" charset="0"/>
                          <a:cs typeface="Arial" panose="020B0604020202020204" pitchFamily="34" charset="0"/>
                        </a:rPr>
                        <a:t>Uimhir na Gníomhaíochta</a:t>
                      </a:r>
                    </a:p>
                  </a:txBody>
                  <a:tcPr marL="0" marR="0" marT="0" marB="0">
                    <a:lnL w="12700">
                      <a:solidFill>
                        <a:srgbClr val="147437"/>
                      </a:solidFill>
                    </a:lnL>
                    <a:lnR w="12700">
                      <a:solidFill>
                        <a:srgbClr val="147437"/>
                      </a:solidFill>
                    </a:lnR>
                    <a:lnT w="12700">
                      <a:solidFill>
                        <a:srgbClr val="147437"/>
                      </a:solidFill>
                    </a:lnT>
                    <a:lnB w="12700">
                      <a:solidFill>
                        <a:srgbClr val="147437"/>
                      </a:solidFill>
                    </a:lnB>
                    <a:solidFill>
                      <a:srgbClr val="147437"/>
                    </a:solidFill>
                  </a:tcPr>
                </a:tc>
                <a:tc>
                  <a:txBody>
                    <a:bodyPr/>
                    <a:lstStyle/>
                    <a:p>
                      <a:pPr marL="44450" lvl="0" algn="l" rtl="0" fontAlgn="ctr">
                        <a:lnSpc>
                          <a:spcPct val="100000"/>
                        </a:lnSpc>
                        <a:spcBef>
                          <a:spcPts val="405"/>
                        </a:spcBef>
                        <a:spcAft>
                          <a:spcPts val="0"/>
                        </a:spcAft>
                        <a:buNone/>
                      </a:pPr>
                      <a:r>
                        <a:rPr lang="ga" sz="1200" b="1" i="0" u="none" baseline="0" dirty="0">
                          <a:solidFill>
                            <a:schemeClr val="bg1"/>
                          </a:solidFill>
                          <a:effectLst/>
                          <a:latin typeface="Arial" panose="020B0604020202020204" pitchFamily="34" charset="0"/>
                          <a:ea typeface="Arial" panose="020B0604020202020204" pitchFamily="34" charset="0"/>
                          <a:cs typeface="Arial" panose="020B0604020202020204" pitchFamily="34" charset="0"/>
                        </a:rPr>
                        <a:t>Ainm na Gníomhaíochta</a:t>
                      </a:r>
                    </a:p>
                  </a:txBody>
                  <a:tcPr marL="0" marR="0" marT="0" marB="0">
                    <a:lnL w="12700">
                      <a:solidFill>
                        <a:srgbClr val="147437"/>
                      </a:solidFill>
                    </a:lnL>
                    <a:lnR w="12700" cap="flat" cmpd="sng" algn="ctr">
                      <a:solidFill>
                        <a:srgbClr val="147437"/>
                      </a:solidFill>
                      <a:prstDash val="solid"/>
                      <a:round/>
                      <a:headEnd type="none" w="med" len="med"/>
                      <a:tailEnd type="none" w="med" len="med"/>
                    </a:lnR>
                    <a:lnT w="12700">
                      <a:solidFill>
                        <a:srgbClr val="147437"/>
                      </a:solidFill>
                    </a:lnT>
                    <a:lnB w="12700">
                      <a:solidFill>
                        <a:srgbClr val="147437"/>
                      </a:solidFill>
                    </a:lnB>
                    <a:solidFill>
                      <a:srgbClr val="147437"/>
                    </a:solidFill>
                  </a:tcPr>
                </a:tc>
                <a:tc>
                  <a:txBody>
                    <a:bodyPr/>
                    <a:lstStyle/>
                    <a:p>
                      <a:pPr marL="44450" marR="0" lvl="0" indent="0" algn="l" defTabSz="914400" rtl="0" eaLnBrk="1" fontAlgn="ctr" latinLnBrk="0" hangingPunct="1">
                        <a:lnSpc>
                          <a:spcPct val="100000"/>
                        </a:lnSpc>
                        <a:spcBef>
                          <a:spcPts val="405"/>
                        </a:spcBef>
                        <a:spcAft>
                          <a:spcPts val="0"/>
                        </a:spcAft>
                        <a:buClrTx/>
                        <a:buSzTx/>
                        <a:buFontTx/>
                        <a:buNone/>
                        <a:tabLst/>
                        <a:defRPr/>
                      </a:pPr>
                      <a:r>
                        <a:rPr lang="ga" sz="1200" b="1" i="0" u="none" baseline="0" dirty="0">
                          <a:solidFill>
                            <a:schemeClr val="bg1"/>
                          </a:solidFill>
                          <a:effectLst/>
                          <a:latin typeface="Arial" panose="020B0604020202020204" pitchFamily="34" charset="0"/>
                          <a:ea typeface="Arial" panose="020B0604020202020204" pitchFamily="34" charset="0"/>
                          <a:cs typeface="Arial" panose="020B0604020202020204" pitchFamily="34" charset="0"/>
                        </a:rPr>
                        <a:t>Cur síos</a:t>
                      </a:r>
                    </a:p>
                  </a:txBody>
                  <a:tcPr marL="0" marR="0" marT="0" marB="0">
                    <a:lnL w="12700" cap="flat" cmpd="sng" algn="ctr">
                      <a:solidFill>
                        <a:srgbClr val="147437"/>
                      </a:solidFill>
                      <a:prstDash val="solid"/>
                      <a:round/>
                      <a:headEnd type="none" w="med" len="med"/>
                      <a:tailEnd type="none" w="med" len="med"/>
                    </a:lnL>
                    <a:lnR w="12700">
                      <a:solidFill>
                        <a:srgbClr val="147437"/>
                      </a:solidFill>
                    </a:lnR>
                    <a:lnT w="12700" cap="flat" cmpd="sng" algn="ctr">
                      <a:solidFill>
                        <a:srgbClr val="147437"/>
                      </a:solidFill>
                      <a:prstDash val="solid"/>
                      <a:round/>
                      <a:headEnd type="none" w="med" len="med"/>
                      <a:tailEnd type="none" w="med" len="med"/>
                    </a:lnT>
                    <a:lnB w="12700" cap="flat" cmpd="sng" algn="ctr">
                      <a:solidFill>
                        <a:srgbClr val="147437"/>
                      </a:solidFill>
                      <a:prstDash val="solid"/>
                      <a:round/>
                      <a:headEnd type="none" w="med" len="med"/>
                      <a:tailEnd type="none" w="med" len="med"/>
                    </a:lnB>
                    <a:solidFill>
                      <a:srgbClr val="147437"/>
                    </a:solidFill>
                  </a:tcPr>
                </a:tc>
                <a:extLst>
                  <a:ext uri="{0D108BD9-81ED-4DB2-BD59-A6C34878D82A}">
                    <a16:rowId xmlns:a16="http://schemas.microsoft.com/office/drawing/2014/main" val="1063308803"/>
                  </a:ext>
                </a:extLst>
              </a:tr>
              <a:tr h="351532">
                <a:tc>
                  <a:txBody>
                    <a:bodyPr/>
                    <a:lstStyle/>
                    <a:p>
                      <a:pPr algn="l" rtl="0">
                        <a:lnSpc>
                          <a:spcPct val="100000"/>
                        </a:lnSpc>
                      </a:pPr>
                      <a:r>
                        <a:rPr lang="ga" sz="1300" b="0" i="0" u="none" baseline="0">
                          <a:solidFill>
                            <a:srgbClr val="147437"/>
                          </a:solidFill>
                          <a:effectLst/>
                          <a:latin typeface="Arial" panose="020B0604020202020204" pitchFamily="34" charset="0"/>
                          <a:ea typeface="Arial" panose="020B0604020202020204" pitchFamily="34" charset="0"/>
                          <a:cs typeface="Arial" panose="020B0604020202020204" pitchFamily="34" charset="0"/>
                        </a:rPr>
                        <a:t>3</a:t>
                      </a:r>
                    </a:p>
                  </a:txBody>
                  <a:tcPr marL="0" marR="0" marT="0" marB="0">
                    <a:lnL w="12700">
                      <a:solidFill>
                        <a:srgbClr val="147437"/>
                      </a:solidFill>
                    </a:lnL>
                    <a:lnR w="12700" cap="flat" cmpd="sng" algn="ctr">
                      <a:solidFill>
                        <a:srgbClr val="147437"/>
                      </a:solidFill>
                      <a:prstDash val="solid"/>
                      <a:round/>
                      <a:headEnd type="none" w="med" len="med"/>
                      <a:tailEnd type="none" w="med" len="med"/>
                    </a:lnR>
                    <a:lnT w="12700" cap="flat" cmpd="sng" algn="ctr">
                      <a:solidFill>
                        <a:srgbClr val="147437"/>
                      </a:solidFill>
                      <a:prstDash val="solid"/>
                      <a:round/>
                      <a:headEnd type="none" w="med" len="med"/>
                      <a:tailEnd type="none" w="med" len="med"/>
                    </a:lnT>
                    <a:lnB w="12700">
                      <a:solidFill>
                        <a:srgbClr val="147437"/>
                      </a:solidFill>
                    </a:lnB>
                    <a:noFill/>
                  </a:tcPr>
                </a:tc>
                <a:tc>
                  <a:txBody>
                    <a:bodyPr/>
                    <a:lstStyle/>
                    <a:p>
                      <a:pPr marL="44450" marR="83820" algn="l" rtl="0">
                        <a:lnSpc>
                          <a:spcPct val="100000"/>
                        </a:lnSpc>
                        <a:spcBef>
                          <a:spcPts val="405"/>
                        </a:spcBef>
                        <a:spcAft>
                          <a:spcPts val="0"/>
                        </a:spcAft>
                      </a:pPr>
                      <a:r>
                        <a:rPr lang="ga" sz="1300" b="0" i="0" u="none" baseline="0">
                          <a:solidFill>
                            <a:schemeClr val="tx1"/>
                          </a:solidFill>
                          <a:effectLst/>
                          <a:latin typeface="Arial" panose="020B0604020202020204" pitchFamily="34" charset="0"/>
                          <a:ea typeface="Arial" panose="020B0604020202020204" pitchFamily="34" charset="0"/>
                          <a:cs typeface="Arial" panose="020B0604020202020204" pitchFamily="34" charset="0"/>
                        </a:rPr>
                        <a:t>1</a:t>
                      </a:r>
                    </a:p>
                  </a:txBody>
                  <a:tcPr marL="0" marR="0" marT="0" marB="0">
                    <a:lnL w="12700" cap="flat" cmpd="sng" algn="ctr">
                      <a:solidFill>
                        <a:srgbClr val="147437"/>
                      </a:solidFill>
                      <a:prstDash val="solid"/>
                      <a:round/>
                      <a:headEnd type="none" w="med" len="med"/>
                      <a:tailEnd type="none" w="med" len="med"/>
                    </a:lnL>
                    <a:lnR w="12700" cap="flat" cmpd="sng" algn="ctr">
                      <a:solidFill>
                        <a:srgbClr val="147437"/>
                      </a:solidFill>
                      <a:prstDash val="solid"/>
                      <a:round/>
                      <a:headEnd type="none" w="med" len="med"/>
                      <a:tailEnd type="none" w="med" len="med"/>
                    </a:lnR>
                    <a:lnT w="12700" cap="flat" cmpd="sng" algn="ctr">
                      <a:solidFill>
                        <a:srgbClr val="147437"/>
                      </a:solidFill>
                      <a:prstDash val="solid"/>
                      <a:round/>
                      <a:headEnd type="none" w="med" len="med"/>
                      <a:tailEnd type="none" w="med" len="med"/>
                    </a:lnT>
                    <a:lnB w="12700">
                      <a:solidFill>
                        <a:srgbClr val="147437"/>
                      </a:solidFill>
                    </a:lnB>
                    <a:noFill/>
                  </a:tcPr>
                </a:tc>
                <a:tc>
                  <a:txBody>
                    <a:bodyPr/>
                    <a:lstStyle/>
                    <a:p>
                      <a:pPr marL="44450" lvl="0" algn="l" rtl="0">
                        <a:lnSpc>
                          <a:spcPct val="100000"/>
                        </a:lnSpc>
                        <a:spcBef>
                          <a:spcPts val="405"/>
                        </a:spcBef>
                        <a:spcAft>
                          <a:spcPts val="0"/>
                        </a:spcAft>
                        <a:buNone/>
                      </a:pPr>
                      <a:r>
                        <a:rPr lang="ga" sz="1300" b="0" i="0" u="none" baseline="0">
                          <a:solidFill>
                            <a:schemeClr val="tx1"/>
                          </a:solidFill>
                          <a:effectLst/>
                          <a:latin typeface="Arial" panose="020B0604020202020204" pitchFamily="34" charset="0"/>
                          <a:ea typeface="Arial" panose="020B0604020202020204" pitchFamily="34" charset="0"/>
                          <a:cs typeface="Arial" panose="020B0604020202020204" pitchFamily="34" charset="0"/>
                        </a:rPr>
                        <a:t>Saol Julia</a:t>
                      </a:r>
                    </a:p>
                  </a:txBody>
                  <a:tcPr marL="0" marR="0" marT="0" marB="0">
                    <a:lnL w="12700" cap="flat" cmpd="sng" algn="ctr">
                      <a:solidFill>
                        <a:srgbClr val="147437"/>
                      </a:solidFill>
                      <a:prstDash val="solid"/>
                      <a:round/>
                      <a:headEnd type="none" w="med" len="med"/>
                      <a:tailEnd type="none" w="med" len="med"/>
                    </a:lnL>
                    <a:lnR w="12700" cap="flat" cmpd="sng" algn="ctr">
                      <a:solidFill>
                        <a:srgbClr val="147437"/>
                      </a:solidFill>
                      <a:prstDash val="solid"/>
                      <a:round/>
                      <a:headEnd type="none" w="med" len="med"/>
                      <a:tailEnd type="none" w="med" len="med"/>
                    </a:lnR>
                    <a:lnT w="12700" cap="flat" cmpd="sng" algn="ctr">
                      <a:solidFill>
                        <a:srgbClr val="147437"/>
                      </a:solidFill>
                      <a:prstDash val="solid"/>
                      <a:round/>
                      <a:headEnd type="none" w="med" len="med"/>
                      <a:tailEnd type="none" w="med" len="med"/>
                    </a:lnT>
                    <a:lnB w="12700">
                      <a:solidFill>
                        <a:srgbClr val="147437"/>
                      </a:solidFill>
                    </a:lnB>
                    <a:noFill/>
                  </a:tcPr>
                </a:tc>
                <a:tc>
                  <a:txBody>
                    <a:bodyPr/>
                    <a:lstStyle/>
                    <a:p>
                      <a:pPr marL="44450" lvl="0" algn="l" rtl="0">
                        <a:lnSpc>
                          <a:spcPct val="100000"/>
                        </a:lnSpc>
                        <a:spcBef>
                          <a:spcPts val="405"/>
                        </a:spcBef>
                        <a:spcAft>
                          <a:spcPts val="0"/>
                        </a:spcAft>
                        <a:buNone/>
                      </a:pPr>
                      <a:r>
                        <a:rPr lang="ga" sz="1300" b="0" i="0" u="none" baseline="0">
                          <a:solidFill>
                            <a:schemeClr val="tx1"/>
                          </a:solidFill>
                          <a:effectLst/>
                          <a:latin typeface="Arial" panose="020B0604020202020204" pitchFamily="34" charset="0"/>
                          <a:ea typeface="Arial" panose="020B0604020202020204" pitchFamily="34" charset="0"/>
                          <a:cs typeface="Arial" panose="020B0604020202020204" pitchFamily="34" charset="0"/>
                        </a:rPr>
                        <a:t>Próifíl páiste/searbhónta a bhí ina chónaí in áras Máithreacha agus Naíonán Thuama (ionchur an mhúinteora, obair i ngrúpaí beaga)</a:t>
                      </a:r>
                    </a:p>
                  </a:txBody>
                  <a:tcPr marL="0" marR="0" marT="0" marB="0">
                    <a:lnL w="12700" cap="flat" cmpd="sng" algn="ctr">
                      <a:solidFill>
                        <a:srgbClr val="147437"/>
                      </a:solidFill>
                      <a:prstDash val="solid"/>
                      <a:round/>
                      <a:headEnd type="none" w="med" len="med"/>
                      <a:tailEnd type="none" w="med" len="med"/>
                    </a:lnL>
                    <a:lnR w="12700">
                      <a:solidFill>
                        <a:srgbClr val="147437"/>
                      </a:solidFill>
                    </a:lnR>
                    <a:lnT w="12700" cap="flat" cmpd="sng" algn="ctr">
                      <a:solidFill>
                        <a:srgbClr val="147437"/>
                      </a:solidFill>
                      <a:prstDash val="solid"/>
                      <a:round/>
                      <a:headEnd type="none" w="med" len="med"/>
                      <a:tailEnd type="none" w="med" len="med"/>
                    </a:lnT>
                    <a:lnB w="12700" cap="flat" cmpd="sng" algn="ctr">
                      <a:solidFill>
                        <a:srgbClr val="147437"/>
                      </a:solidFill>
                      <a:prstDash val="solid"/>
                      <a:round/>
                      <a:headEnd type="none" w="med" len="med"/>
                      <a:tailEnd type="none" w="med" len="med"/>
                    </a:lnB>
                    <a:noFill/>
                  </a:tcPr>
                </a:tc>
                <a:extLst>
                  <a:ext uri="{0D108BD9-81ED-4DB2-BD59-A6C34878D82A}">
                    <a16:rowId xmlns:a16="http://schemas.microsoft.com/office/drawing/2014/main" val="274074852"/>
                  </a:ext>
                </a:extLst>
              </a:tr>
              <a:tr h="221990">
                <a:tc>
                  <a:txBody>
                    <a:bodyPr/>
                    <a:lstStyle/>
                    <a:p>
                      <a:pPr algn="l" rtl="0">
                        <a:lnSpc>
                          <a:spcPct val="100000"/>
                        </a:lnSpc>
                      </a:pPr>
                      <a:r>
                        <a:rPr lang="ga" sz="1300" b="0" i="0" u="none" baseline="0">
                          <a:solidFill>
                            <a:srgbClr val="147437"/>
                          </a:solidFill>
                          <a:effectLst/>
                          <a:latin typeface="Arial" panose="020B0604020202020204" pitchFamily="34" charset="0"/>
                          <a:ea typeface="Arial" panose="020B0604020202020204" pitchFamily="34" charset="0"/>
                          <a:cs typeface="Arial" panose="020B0604020202020204" pitchFamily="34" charset="0"/>
                        </a:rPr>
                        <a:t>4</a:t>
                      </a:r>
                    </a:p>
                  </a:txBody>
                  <a:tcPr marL="0" marR="0" marT="0" marB="0">
                    <a:lnL w="12700">
                      <a:solidFill>
                        <a:srgbClr val="147437"/>
                      </a:solidFill>
                    </a:lnL>
                    <a:lnR w="12700">
                      <a:solidFill>
                        <a:srgbClr val="147437"/>
                      </a:solidFill>
                    </a:lnR>
                    <a:lnT w="12700">
                      <a:solidFill>
                        <a:srgbClr val="147437"/>
                      </a:solidFill>
                    </a:lnT>
                    <a:lnB w="12700" cap="flat" cmpd="sng" algn="ctr">
                      <a:solidFill>
                        <a:srgbClr val="147437"/>
                      </a:solidFill>
                      <a:prstDash val="solid"/>
                      <a:round/>
                      <a:headEnd type="none" w="med" len="med"/>
                      <a:tailEnd type="none" w="med" len="med"/>
                    </a:lnB>
                    <a:noFill/>
                  </a:tcPr>
                </a:tc>
                <a:tc>
                  <a:txBody>
                    <a:bodyPr/>
                    <a:lstStyle/>
                    <a:p>
                      <a:pPr marL="50800" marR="154940" algn="l" rtl="0">
                        <a:lnSpc>
                          <a:spcPct val="100000"/>
                        </a:lnSpc>
                        <a:spcBef>
                          <a:spcPts val="510"/>
                        </a:spcBef>
                        <a:spcAft>
                          <a:spcPts val="0"/>
                        </a:spcAft>
                      </a:pPr>
                      <a:r>
                        <a:rPr lang="ga" sz="1300" b="0" i="0" u="none" baseline="0">
                          <a:solidFill>
                            <a:schemeClr val="tx1"/>
                          </a:solidFill>
                          <a:effectLst/>
                          <a:latin typeface="Arial" panose="020B0604020202020204" pitchFamily="34" charset="0"/>
                          <a:ea typeface="Arial" panose="020B0604020202020204" pitchFamily="34" charset="0"/>
                          <a:cs typeface="Arial" panose="020B0604020202020204" pitchFamily="34" charset="0"/>
                        </a:rPr>
                        <a:t>2</a:t>
                      </a:r>
                    </a:p>
                  </a:txBody>
                  <a:tcPr marL="0" marR="0" marT="0" marB="0">
                    <a:lnL w="12700">
                      <a:solidFill>
                        <a:srgbClr val="147437"/>
                      </a:solidFill>
                    </a:lnL>
                    <a:lnR w="12700">
                      <a:solidFill>
                        <a:srgbClr val="147437"/>
                      </a:solidFill>
                    </a:lnR>
                    <a:lnT w="12700">
                      <a:solidFill>
                        <a:srgbClr val="147437"/>
                      </a:solidFill>
                    </a:lnT>
                    <a:lnB w="12700" cap="flat" cmpd="sng" algn="ctr">
                      <a:solidFill>
                        <a:srgbClr val="147437"/>
                      </a:solidFill>
                      <a:prstDash val="solid"/>
                      <a:round/>
                      <a:headEnd type="none" w="med" len="med"/>
                      <a:tailEnd type="none" w="med" len="med"/>
                    </a:lnB>
                    <a:noFill/>
                  </a:tcPr>
                </a:tc>
                <a:tc>
                  <a:txBody>
                    <a:bodyPr/>
                    <a:lstStyle/>
                    <a:p>
                      <a:pPr marL="50800" lvl="0" algn="l" rtl="0">
                        <a:lnSpc>
                          <a:spcPct val="100000"/>
                        </a:lnSpc>
                        <a:spcBef>
                          <a:spcPts val="509"/>
                        </a:spcBef>
                        <a:spcAft>
                          <a:spcPts val="0"/>
                        </a:spcAft>
                        <a:buNone/>
                      </a:pPr>
                      <a:r>
                        <a:rPr lang="ga" sz="1300" b="0" i="0" u="none" baseline="0">
                          <a:solidFill>
                            <a:schemeClr val="tx1"/>
                          </a:solidFill>
                          <a:effectLst/>
                          <a:latin typeface="Arial" panose="020B0604020202020204" pitchFamily="34" charset="0"/>
                          <a:ea typeface="Arial" panose="020B0604020202020204" pitchFamily="34" charset="0"/>
                          <a:cs typeface="Arial" panose="020B0604020202020204" pitchFamily="34" charset="0"/>
                        </a:rPr>
                        <a:t>Stair béil</a:t>
                      </a:r>
                    </a:p>
                  </a:txBody>
                  <a:tcPr marL="0" marR="0" marT="0" marB="0">
                    <a:lnL w="12700">
                      <a:solidFill>
                        <a:srgbClr val="147437"/>
                      </a:solidFill>
                    </a:lnL>
                    <a:lnR w="12700" cap="flat" cmpd="sng" algn="ctr">
                      <a:solidFill>
                        <a:srgbClr val="147437"/>
                      </a:solidFill>
                      <a:prstDash val="solid"/>
                      <a:round/>
                      <a:headEnd type="none" w="med" len="med"/>
                      <a:tailEnd type="none" w="med" len="med"/>
                    </a:lnR>
                    <a:lnT w="12700">
                      <a:solidFill>
                        <a:srgbClr val="147437"/>
                      </a:solidFill>
                    </a:lnT>
                    <a:lnB w="12700" cap="flat" cmpd="sng" algn="ctr">
                      <a:solidFill>
                        <a:srgbClr val="147437"/>
                      </a:solidFill>
                      <a:prstDash val="solid"/>
                      <a:round/>
                      <a:headEnd type="none" w="med" len="med"/>
                      <a:tailEnd type="none" w="med" len="med"/>
                    </a:lnB>
                    <a:noFill/>
                  </a:tcPr>
                </a:tc>
                <a:tc>
                  <a:txBody>
                    <a:bodyPr/>
                    <a:lstStyle/>
                    <a:p>
                      <a:pPr marL="50800" lvl="0" algn="l" rtl="0">
                        <a:lnSpc>
                          <a:spcPct val="100000"/>
                        </a:lnSpc>
                        <a:spcBef>
                          <a:spcPts val="509"/>
                        </a:spcBef>
                        <a:spcAft>
                          <a:spcPts val="0"/>
                        </a:spcAft>
                        <a:buNone/>
                      </a:pPr>
                      <a:r>
                        <a:rPr lang="ga" sz="1300" b="0" i="0" u="none" baseline="0">
                          <a:solidFill>
                            <a:schemeClr val="tx1"/>
                          </a:solidFill>
                          <a:effectLst/>
                          <a:latin typeface="Arial" panose="020B0604020202020204" pitchFamily="34" charset="0"/>
                          <a:ea typeface="Arial" panose="020B0604020202020204" pitchFamily="34" charset="0"/>
                          <a:cs typeface="Arial" panose="020B0604020202020204" pitchFamily="34" charset="0"/>
                        </a:rPr>
                        <a:t>Stair béil mar fhoinse fianaise (ionchur an mhúinteora, obair bheirte)</a:t>
                      </a:r>
                    </a:p>
                  </a:txBody>
                  <a:tcPr marL="0" marR="0" marT="0" marB="0">
                    <a:lnL w="12700" cap="flat" cmpd="sng" algn="ctr">
                      <a:solidFill>
                        <a:srgbClr val="147437"/>
                      </a:solidFill>
                      <a:prstDash val="solid"/>
                      <a:round/>
                      <a:headEnd type="none" w="med" len="med"/>
                      <a:tailEnd type="none" w="med" len="med"/>
                    </a:lnL>
                    <a:lnR w="12700">
                      <a:solidFill>
                        <a:srgbClr val="147437"/>
                      </a:solidFill>
                    </a:lnR>
                    <a:lnT w="12700" cap="flat" cmpd="sng" algn="ctr">
                      <a:solidFill>
                        <a:srgbClr val="147437"/>
                      </a:solidFill>
                      <a:prstDash val="solid"/>
                      <a:round/>
                      <a:headEnd type="none" w="med" len="med"/>
                      <a:tailEnd type="none" w="med" len="med"/>
                    </a:lnT>
                    <a:lnB w="12700" cap="flat" cmpd="sng" algn="ctr">
                      <a:solidFill>
                        <a:srgbClr val="147437"/>
                      </a:solidFill>
                      <a:prstDash val="solid"/>
                      <a:round/>
                      <a:headEnd type="none" w="med" len="med"/>
                      <a:tailEnd type="none" w="med" len="med"/>
                    </a:lnB>
                    <a:noFill/>
                  </a:tcPr>
                </a:tc>
                <a:extLst>
                  <a:ext uri="{0D108BD9-81ED-4DB2-BD59-A6C34878D82A}">
                    <a16:rowId xmlns:a16="http://schemas.microsoft.com/office/drawing/2014/main" val="3563924854"/>
                  </a:ext>
                </a:extLst>
              </a:tr>
              <a:tr h="351532">
                <a:tc>
                  <a:txBody>
                    <a:bodyPr/>
                    <a:lstStyle/>
                    <a:p>
                      <a:pPr lvl="0" algn="l" rtl="0">
                        <a:lnSpc>
                          <a:spcPct val="100000"/>
                        </a:lnSpc>
                        <a:buNone/>
                      </a:pPr>
                      <a:r>
                        <a:rPr lang="ga" sz="1300" b="0" i="0" u="none" baseline="0">
                          <a:solidFill>
                            <a:srgbClr val="147437"/>
                          </a:solidFill>
                          <a:effectLst/>
                          <a:latin typeface="Arial" panose="020B0604020202020204" pitchFamily="34" charset="0"/>
                          <a:ea typeface="Arial" panose="020B0604020202020204" pitchFamily="34" charset="0"/>
                          <a:cs typeface="Arial" panose="020B0604020202020204" pitchFamily="34" charset="0"/>
                        </a:rPr>
                        <a:t>5</a:t>
                      </a:r>
                    </a:p>
                  </a:txBody>
                  <a:tcPr marL="0" marR="0" marT="0" marB="0">
                    <a:lnL w="12700">
                      <a:solidFill>
                        <a:srgbClr val="147437"/>
                      </a:solidFill>
                    </a:lnL>
                    <a:lnR w="12700">
                      <a:solidFill>
                        <a:srgbClr val="147437"/>
                      </a:solidFill>
                    </a:lnR>
                    <a:lnT w="12700">
                      <a:solidFill>
                        <a:srgbClr val="147437"/>
                      </a:solidFill>
                    </a:lnT>
                    <a:lnB w="12700" cap="flat" cmpd="sng" algn="ctr">
                      <a:solidFill>
                        <a:srgbClr val="147437"/>
                      </a:solidFill>
                      <a:prstDash val="solid"/>
                      <a:round/>
                      <a:headEnd type="none" w="med" len="med"/>
                      <a:tailEnd type="none" w="med" len="med"/>
                    </a:lnB>
                    <a:noFill/>
                  </a:tcPr>
                </a:tc>
                <a:tc>
                  <a:txBody>
                    <a:bodyPr/>
                    <a:lstStyle/>
                    <a:p>
                      <a:pPr marL="50800" lvl="0" algn="l" rtl="0">
                        <a:lnSpc>
                          <a:spcPct val="100000"/>
                        </a:lnSpc>
                        <a:spcBef>
                          <a:spcPts val="509"/>
                        </a:spcBef>
                        <a:spcAft>
                          <a:spcPts val="0"/>
                        </a:spcAft>
                        <a:buNone/>
                      </a:pPr>
                      <a:r>
                        <a:rPr lang="ga" sz="1300" b="0" i="0" u="none" baseline="0">
                          <a:solidFill>
                            <a:schemeClr val="tx1"/>
                          </a:solidFill>
                          <a:effectLst/>
                          <a:latin typeface="Arial" panose="020B0604020202020204" pitchFamily="34" charset="0"/>
                          <a:ea typeface="Arial" panose="020B0604020202020204" pitchFamily="34" charset="0"/>
                          <a:cs typeface="Arial" panose="020B0604020202020204" pitchFamily="34" charset="0"/>
                        </a:rPr>
                        <a:t>3</a:t>
                      </a:r>
                    </a:p>
                  </a:txBody>
                  <a:tcPr marL="0" marR="0" marT="0" marB="0">
                    <a:lnL w="12700">
                      <a:solidFill>
                        <a:srgbClr val="147437"/>
                      </a:solidFill>
                    </a:lnL>
                    <a:lnR w="12700">
                      <a:solidFill>
                        <a:srgbClr val="147437"/>
                      </a:solidFill>
                    </a:lnR>
                    <a:lnT w="12700">
                      <a:solidFill>
                        <a:srgbClr val="147437"/>
                      </a:solidFill>
                    </a:lnT>
                    <a:lnB w="12700" cap="flat" cmpd="sng" algn="ctr">
                      <a:solidFill>
                        <a:srgbClr val="147437"/>
                      </a:solidFill>
                      <a:prstDash val="solid"/>
                      <a:round/>
                      <a:headEnd type="none" w="med" len="med"/>
                      <a:tailEnd type="none" w="med" len="med"/>
                    </a:lnB>
                    <a:noFill/>
                  </a:tcPr>
                </a:tc>
                <a:tc>
                  <a:txBody>
                    <a:bodyPr/>
                    <a:lstStyle/>
                    <a:p>
                      <a:pPr marL="50800" lvl="0" algn="l" rtl="0">
                        <a:lnSpc>
                          <a:spcPct val="100000"/>
                        </a:lnSpc>
                        <a:spcBef>
                          <a:spcPts val="509"/>
                        </a:spcBef>
                        <a:spcAft>
                          <a:spcPts val="0"/>
                        </a:spcAft>
                        <a:buNone/>
                      </a:pPr>
                      <a:r>
                        <a:rPr lang="ga" sz="1300" b="0" i="0" u="none" baseline="0" dirty="0">
                          <a:solidFill>
                            <a:schemeClr val="tx1"/>
                          </a:solidFill>
                          <a:effectLst/>
                          <a:latin typeface="Arial" panose="020B0604020202020204" pitchFamily="34" charset="0"/>
                          <a:ea typeface="Arial" panose="020B0604020202020204" pitchFamily="34" charset="0"/>
                          <a:cs typeface="Arial" panose="020B0604020202020204" pitchFamily="34" charset="0"/>
                        </a:rPr>
                        <a:t>Taithí oibre</a:t>
                      </a:r>
                      <a:r>
                        <a:rPr lang="ga" sz="1300" b="0" i="0" u="none" baseline="0" dirty="0">
                          <a:solidFill>
                            <a:srgbClr val="147437"/>
                          </a:solidFill>
                          <a:effectLst/>
                          <a:latin typeface="Arial" panose="020B0604020202020204" pitchFamily="34" charset="0"/>
                          <a:ea typeface="Arial" panose="020B0604020202020204" pitchFamily="34" charset="0"/>
                          <a:cs typeface="Arial" panose="020B0604020202020204" pitchFamily="34" charset="0"/>
                        </a:rPr>
                        <a:t>*</a:t>
                      </a:r>
                    </a:p>
                  </a:txBody>
                  <a:tcPr marL="0" marR="0" marT="0" marB="0">
                    <a:lnL w="12700">
                      <a:solidFill>
                        <a:srgbClr val="147437"/>
                      </a:solidFill>
                    </a:lnL>
                    <a:lnR w="12700" cap="flat" cmpd="sng" algn="ctr">
                      <a:solidFill>
                        <a:srgbClr val="147437"/>
                      </a:solidFill>
                      <a:prstDash val="solid"/>
                      <a:round/>
                      <a:headEnd type="none" w="med" len="med"/>
                      <a:tailEnd type="none" w="med" len="med"/>
                    </a:lnR>
                    <a:lnT w="12700">
                      <a:solidFill>
                        <a:srgbClr val="147437"/>
                      </a:solidFill>
                    </a:lnT>
                    <a:lnB w="12700" cap="flat" cmpd="sng" algn="ctr">
                      <a:solidFill>
                        <a:srgbClr val="147437"/>
                      </a:solidFill>
                      <a:prstDash val="solid"/>
                      <a:round/>
                      <a:headEnd type="none" w="med" len="med"/>
                      <a:tailEnd type="none" w="med" len="med"/>
                    </a:lnB>
                    <a:noFill/>
                  </a:tcPr>
                </a:tc>
                <a:tc>
                  <a:txBody>
                    <a:bodyPr/>
                    <a:lstStyle/>
                    <a:p>
                      <a:pPr marL="50800" lvl="0" algn="l" rtl="0">
                        <a:lnSpc>
                          <a:spcPct val="100000"/>
                        </a:lnSpc>
                        <a:spcBef>
                          <a:spcPts val="509"/>
                        </a:spcBef>
                        <a:spcAft>
                          <a:spcPts val="0"/>
                        </a:spcAft>
                        <a:buNone/>
                      </a:pPr>
                      <a:r>
                        <a:rPr lang="ga" sz="1300" b="0" i="0" u="none" baseline="0">
                          <a:solidFill>
                            <a:schemeClr val="tx1"/>
                          </a:solidFill>
                          <a:effectLst/>
                          <a:latin typeface="Arial" panose="020B0604020202020204" pitchFamily="34" charset="0"/>
                          <a:ea typeface="Arial" panose="020B0604020202020204" pitchFamily="34" charset="0"/>
                          <a:cs typeface="Arial" panose="020B0604020202020204" pitchFamily="34" charset="0"/>
                        </a:rPr>
                        <a:t>Fianaise bhéil den chaoi a raibh sé le bheith ag obair in áras Thuama </a:t>
                      </a:r>
                      <a:br>
                        <a:rPr lang="ga" sz="1300" b="0" i="0">
                          <a:solidFill>
                            <a:schemeClr val="tx1"/>
                          </a:solidFill>
                          <a:effectLst/>
                          <a:latin typeface="Arial" panose="020B0604020202020204" pitchFamily="34" charset="0"/>
                          <a:cs typeface="Arial" panose="020B0604020202020204" pitchFamily="34" charset="0"/>
                        </a:rPr>
                      </a:br>
                      <a:r>
                        <a:rPr lang="ga" sz="1300" b="0" i="0" u="none" baseline="0">
                          <a:solidFill>
                            <a:schemeClr val="tx1"/>
                          </a:solidFill>
                          <a:effectLst/>
                          <a:latin typeface="Arial" panose="020B0604020202020204" pitchFamily="34" charset="0"/>
                          <a:ea typeface="Arial" panose="020B0604020202020204" pitchFamily="34" charset="0"/>
                          <a:cs typeface="Arial" panose="020B0604020202020204" pitchFamily="34" charset="0"/>
                        </a:rPr>
                        <a:t>(obair i ngrúpaí beaga, plé uile ranga)</a:t>
                      </a:r>
                    </a:p>
                  </a:txBody>
                  <a:tcPr marL="0" marR="0" marT="0" marB="0">
                    <a:lnL w="12700" cap="flat" cmpd="sng" algn="ctr">
                      <a:solidFill>
                        <a:srgbClr val="147437"/>
                      </a:solidFill>
                      <a:prstDash val="solid"/>
                      <a:round/>
                      <a:headEnd type="none" w="med" len="med"/>
                      <a:tailEnd type="none" w="med" len="med"/>
                    </a:lnL>
                    <a:lnR w="12700">
                      <a:solidFill>
                        <a:srgbClr val="147437"/>
                      </a:solidFill>
                    </a:lnR>
                    <a:lnT w="12700" cap="flat" cmpd="sng" algn="ctr">
                      <a:solidFill>
                        <a:srgbClr val="147437"/>
                      </a:solidFill>
                      <a:prstDash val="solid"/>
                      <a:round/>
                      <a:headEnd type="none" w="med" len="med"/>
                      <a:tailEnd type="none" w="med" len="med"/>
                    </a:lnT>
                    <a:lnB w="12700" cap="flat" cmpd="sng" algn="ctr">
                      <a:solidFill>
                        <a:srgbClr val="147437"/>
                      </a:solidFill>
                      <a:prstDash val="solid"/>
                      <a:round/>
                      <a:headEnd type="none" w="med" len="med"/>
                      <a:tailEnd type="none" w="med" len="med"/>
                    </a:lnB>
                    <a:noFill/>
                  </a:tcPr>
                </a:tc>
                <a:extLst>
                  <a:ext uri="{0D108BD9-81ED-4DB2-BD59-A6C34878D82A}">
                    <a16:rowId xmlns:a16="http://schemas.microsoft.com/office/drawing/2014/main" val="944890819"/>
                  </a:ext>
                </a:extLst>
              </a:tr>
              <a:tr h="351532">
                <a:tc>
                  <a:txBody>
                    <a:bodyPr/>
                    <a:lstStyle/>
                    <a:p>
                      <a:pPr lvl="0" algn="l" rtl="0">
                        <a:lnSpc>
                          <a:spcPct val="100000"/>
                        </a:lnSpc>
                        <a:buNone/>
                      </a:pPr>
                      <a:r>
                        <a:rPr lang="ga" sz="1300" b="0" i="0" u="none" baseline="0">
                          <a:solidFill>
                            <a:srgbClr val="147437"/>
                          </a:solidFill>
                          <a:effectLst/>
                          <a:latin typeface="Arial" panose="020B0604020202020204" pitchFamily="34" charset="0"/>
                          <a:ea typeface="Arial" panose="020B0604020202020204" pitchFamily="34" charset="0"/>
                          <a:cs typeface="Arial" panose="020B0604020202020204" pitchFamily="34" charset="0"/>
                        </a:rPr>
                        <a:t>6</a:t>
                      </a:r>
                    </a:p>
                  </a:txBody>
                  <a:tcPr marL="0" marR="0" marT="0" marB="0">
                    <a:lnL w="12700">
                      <a:solidFill>
                        <a:srgbClr val="147437"/>
                      </a:solidFill>
                    </a:lnL>
                    <a:lnR w="12700" cap="flat" cmpd="sng" algn="ctr">
                      <a:solidFill>
                        <a:srgbClr val="147437"/>
                      </a:solidFill>
                      <a:prstDash val="solid"/>
                      <a:round/>
                      <a:headEnd type="none" w="med" len="med"/>
                      <a:tailEnd type="none" w="med" len="med"/>
                    </a:lnR>
                    <a:lnT w="12700">
                      <a:solidFill>
                        <a:srgbClr val="147437"/>
                      </a:solidFill>
                    </a:lnT>
                    <a:lnB w="12700" cap="flat" cmpd="sng" algn="ctr">
                      <a:solidFill>
                        <a:srgbClr val="147437"/>
                      </a:solidFill>
                      <a:prstDash val="solid"/>
                      <a:round/>
                      <a:headEnd type="none" w="med" len="med"/>
                      <a:tailEnd type="none" w="med" len="med"/>
                    </a:lnB>
                    <a:noFill/>
                  </a:tcPr>
                </a:tc>
                <a:tc>
                  <a:txBody>
                    <a:bodyPr/>
                    <a:lstStyle/>
                    <a:p>
                      <a:pPr marL="50800" lvl="0" algn="l" rtl="0">
                        <a:lnSpc>
                          <a:spcPct val="100000"/>
                        </a:lnSpc>
                        <a:spcBef>
                          <a:spcPts val="509"/>
                        </a:spcBef>
                        <a:spcAft>
                          <a:spcPts val="0"/>
                        </a:spcAft>
                        <a:buNone/>
                      </a:pPr>
                      <a:r>
                        <a:rPr lang="ga" sz="1300" b="0" i="0" u="none" baseline="0">
                          <a:solidFill>
                            <a:schemeClr val="tx1"/>
                          </a:solidFill>
                          <a:effectLst/>
                          <a:latin typeface="Arial" panose="020B0604020202020204" pitchFamily="34" charset="0"/>
                          <a:ea typeface="Arial" panose="020B0604020202020204" pitchFamily="34" charset="0"/>
                          <a:cs typeface="Arial" panose="020B0604020202020204" pitchFamily="34" charset="0"/>
                        </a:rPr>
                        <a:t>4</a:t>
                      </a:r>
                    </a:p>
                  </a:txBody>
                  <a:tcPr marL="0" marR="0" marT="0" marB="0">
                    <a:lnL w="12700" cap="flat" cmpd="sng" algn="ctr">
                      <a:solidFill>
                        <a:srgbClr val="147437"/>
                      </a:solidFill>
                      <a:prstDash val="solid"/>
                      <a:round/>
                      <a:headEnd type="none" w="med" len="med"/>
                      <a:tailEnd type="none" w="med" len="med"/>
                    </a:lnL>
                    <a:lnR w="12700" cap="flat" cmpd="sng" algn="ctr">
                      <a:solidFill>
                        <a:srgbClr val="147437"/>
                      </a:solidFill>
                      <a:prstDash val="solid"/>
                      <a:round/>
                      <a:headEnd type="none" w="med" len="med"/>
                      <a:tailEnd type="none" w="med" len="med"/>
                    </a:lnR>
                    <a:lnT w="12700">
                      <a:solidFill>
                        <a:srgbClr val="147437"/>
                      </a:solidFill>
                    </a:lnT>
                    <a:lnB w="12700" cap="flat" cmpd="sng" algn="ctr">
                      <a:solidFill>
                        <a:srgbClr val="147437"/>
                      </a:solidFill>
                      <a:prstDash val="solid"/>
                      <a:round/>
                      <a:headEnd type="none" w="med" len="med"/>
                      <a:tailEnd type="none" w="med" len="med"/>
                    </a:lnB>
                    <a:noFill/>
                  </a:tcPr>
                </a:tc>
                <a:tc>
                  <a:txBody>
                    <a:bodyPr/>
                    <a:lstStyle/>
                    <a:p>
                      <a:pPr marL="50800" lvl="0" algn="l" rtl="0">
                        <a:lnSpc>
                          <a:spcPct val="100000"/>
                        </a:lnSpc>
                        <a:spcBef>
                          <a:spcPts val="509"/>
                        </a:spcBef>
                        <a:spcAft>
                          <a:spcPts val="0"/>
                        </a:spcAft>
                        <a:buNone/>
                      </a:pPr>
                      <a:r>
                        <a:rPr lang="ga" sz="1300" b="0" i="0" u="none" baseline="0">
                          <a:solidFill>
                            <a:schemeClr val="tx1"/>
                          </a:solidFill>
                          <a:effectLst/>
                          <a:latin typeface="Arial" panose="020B0604020202020204" pitchFamily="34" charset="0"/>
                          <a:ea typeface="Arial" panose="020B0604020202020204" pitchFamily="34" charset="0"/>
                          <a:cs typeface="Arial" panose="020B0604020202020204" pitchFamily="34" charset="0"/>
                        </a:rPr>
                        <a:t>Lá do mháithreacha</a:t>
                      </a:r>
                      <a:r>
                        <a:rPr lang="ga" sz="1300" b="0" i="0" u="none" baseline="0">
                          <a:solidFill>
                            <a:srgbClr val="147437"/>
                          </a:solidFill>
                          <a:effectLst/>
                          <a:latin typeface="Arial" panose="020B0604020202020204" pitchFamily="34" charset="0"/>
                          <a:ea typeface="Arial" panose="020B0604020202020204" pitchFamily="34" charset="0"/>
                          <a:cs typeface="Arial" panose="020B0604020202020204" pitchFamily="34" charset="0"/>
                        </a:rPr>
                        <a:t>**</a:t>
                      </a:r>
                    </a:p>
                  </a:txBody>
                  <a:tcPr marL="0" marR="0" marT="0" marB="0">
                    <a:lnL w="12700" cap="flat" cmpd="sng" algn="ctr">
                      <a:solidFill>
                        <a:srgbClr val="147437"/>
                      </a:solidFill>
                      <a:prstDash val="solid"/>
                      <a:round/>
                      <a:headEnd type="none" w="med" len="med"/>
                      <a:tailEnd type="none" w="med" len="med"/>
                    </a:lnL>
                    <a:lnR w="12700" cap="flat" cmpd="sng" algn="ctr">
                      <a:solidFill>
                        <a:srgbClr val="147437"/>
                      </a:solidFill>
                      <a:prstDash val="solid"/>
                      <a:round/>
                      <a:headEnd type="none" w="med" len="med"/>
                      <a:tailEnd type="none" w="med" len="med"/>
                    </a:lnR>
                    <a:lnT w="12700">
                      <a:solidFill>
                        <a:srgbClr val="147437"/>
                      </a:solidFill>
                    </a:lnT>
                    <a:lnB w="12700" cap="flat" cmpd="sng" algn="ctr">
                      <a:solidFill>
                        <a:srgbClr val="147437"/>
                      </a:solidFill>
                      <a:prstDash val="solid"/>
                      <a:round/>
                      <a:headEnd type="none" w="med" len="med"/>
                      <a:tailEnd type="none" w="med" len="med"/>
                    </a:lnB>
                    <a:noFill/>
                  </a:tcPr>
                </a:tc>
                <a:tc>
                  <a:txBody>
                    <a:bodyPr/>
                    <a:lstStyle/>
                    <a:p>
                      <a:pPr marL="50800" lvl="0" algn="l" rtl="0">
                        <a:lnSpc>
                          <a:spcPct val="100000"/>
                        </a:lnSpc>
                        <a:spcBef>
                          <a:spcPts val="509"/>
                        </a:spcBef>
                        <a:spcAft>
                          <a:spcPts val="0"/>
                        </a:spcAft>
                        <a:buNone/>
                      </a:pPr>
                      <a:r>
                        <a:rPr lang="ga" sz="1300" b="0" i="0" u="none" baseline="0">
                          <a:solidFill>
                            <a:schemeClr val="tx1"/>
                          </a:solidFill>
                          <a:effectLst/>
                          <a:latin typeface="Arial" panose="020B0604020202020204" pitchFamily="34" charset="0"/>
                          <a:ea typeface="Arial" panose="020B0604020202020204" pitchFamily="34" charset="0"/>
                          <a:cs typeface="Arial" panose="020B0604020202020204" pitchFamily="34" charset="0"/>
                        </a:rPr>
                        <a:t>Fianaise bhéil faoin gcineál saoil a bhí ag na mná in áras Thuama (ionchur an mhúinteora, plé uile ranga, obair i ngrúpaí beaga)</a:t>
                      </a:r>
                    </a:p>
                  </a:txBody>
                  <a:tcPr marL="0" marR="0" marT="0" marB="0">
                    <a:lnL w="12700" cap="flat" cmpd="sng" algn="ctr">
                      <a:solidFill>
                        <a:srgbClr val="147437"/>
                      </a:solidFill>
                      <a:prstDash val="solid"/>
                      <a:round/>
                      <a:headEnd type="none" w="med" len="med"/>
                      <a:tailEnd type="none" w="med" len="med"/>
                    </a:lnL>
                    <a:lnR w="12700">
                      <a:solidFill>
                        <a:srgbClr val="147437"/>
                      </a:solidFill>
                    </a:lnR>
                    <a:lnT w="12700" cap="flat" cmpd="sng" algn="ctr">
                      <a:solidFill>
                        <a:srgbClr val="147437"/>
                      </a:solidFill>
                      <a:prstDash val="solid"/>
                      <a:round/>
                      <a:headEnd type="none" w="med" len="med"/>
                      <a:tailEnd type="none" w="med" len="med"/>
                    </a:lnT>
                    <a:lnB w="12700" cap="flat" cmpd="sng" algn="ctr">
                      <a:solidFill>
                        <a:srgbClr val="147437"/>
                      </a:solidFill>
                      <a:prstDash val="solid"/>
                      <a:round/>
                      <a:headEnd type="none" w="med" len="med"/>
                      <a:tailEnd type="none" w="med" len="med"/>
                    </a:lnB>
                    <a:noFill/>
                  </a:tcPr>
                </a:tc>
                <a:extLst>
                  <a:ext uri="{0D108BD9-81ED-4DB2-BD59-A6C34878D82A}">
                    <a16:rowId xmlns:a16="http://schemas.microsoft.com/office/drawing/2014/main" val="1030258074"/>
                  </a:ext>
                </a:extLst>
              </a:tr>
              <a:tr h="351532">
                <a:tc>
                  <a:txBody>
                    <a:bodyPr/>
                    <a:lstStyle/>
                    <a:p>
                      <a:pPr lvl="0" algn="l" rtl="0">
                        <a:lnSpc>
                          <a:spcPct val="100000"/>
                        </a:lnSpc>
                        <a:buNone/>
                      </a:pPr>
                      <a:r>
                        <a:rPr lang="ga" sz="1300" b="0" i="0" u="none" baseline="0">
                          <a:solidFill>
                            <a:srgbClr val="147437"/>
                          </a:solidFill>
                          <a:effectLst/>
                          <a:latin typeface="Arial" panose="020B0604020202020204" pitchFamily="34" charset="0"/>
                          <a:ea typeface="Arial" panose="020B0604020202020204" pitchFamily="34" charset="0"/>
                          <a:cs typeface="Arial" panose="020B0604020202020204" pitchFamily="34" charset="0"/>
                        </a:rPr>
                        <a:t>7</a:t>
                      </a:r>
                    </a:p>
                  </a:txBody>
                  <a:tcPr marL="0" marR="0" marT="0" marB="0">
                    <a:lnL w="12700">
                      <a:solidFill>
                        <a:srgbClr val="147437"/>
                      </a:solidFill>
                    </a:lnL>
                    <a:lnR w="12700" cap="flat" cmpd="sng" algn="ctr">
                      <a:solidFill>
                        <a:srgbClr val="147437"/>
                      </a:solidFill>
                      <a:prstDash val="solid"/>
                      <a:round/>
                      <a:headEnd type="none" w="med" len="med"/>
                      <a:tailEnd type="none" w="med" len="med"/>
                    </a:lnR>
                    <a:lnT w="12700">
                      <a:solidFill>
                        <a:srgbClr val="147437"/>
                      </a:solidFill>
                    </a:lnT>
                    <a:lnB w="12700" cap="flat" cmpd="sng" algn="ctr">
                      <a:solidFill>
                        <a:srgbClr val="147437"/>
                      </a:solidFill>
                      <a:prstDash val="solid"/>
                      <a:round/>
                      <a:headEnd type="none" w="med" len="med"/>
                      <a:tailEnd type="none" w="med" len="med"/>
                    </a:lnB>
                    <a:noFill/>
                  </a:tcPr>
                </a:tc>
                <a:tc>
                  <a:txBody>
                    <a:bodyPr/>
                    <a:lstStyle/>
                    <a:p>
                      <a:pPr marL="50800" lvl="0" algn="l" rtl="0">
                        <a:lnSpc>
                          <a:spcPct val="100000"/>
                        </a:lnSpc>
                        <a:spcBef>
                          <a:spcPts val="509"/>
                        </a:spcBef>
                        <a:spcAft>
                          <a:spcPts val="0"/>
                        </a:spcAft>
                        <a:buNone/>
                      </a:pPr>
                      <a:r>
                        <a:rPr lang="ga" sz="1300" b="0" i="0" u="none" baseline="0">
                          <a:solidFill>
                            <a:schemeClr val="tx1"/>
                          </a:solidFill>
                          <a:effectLst/>
                          <a:latin typeface="Arial" panose="020B0604020202020204" pitchFamily="34" charset="0"/>
                          <a:ea typeface="Arial" panose="020B0604020202020204" pitchFamily="34" charset="0"/>
                          <a:cs typeface="Arial" panose="020B0604020202020204" pitchFamily="34" charset="0"/>
                        </a:rPr>
                        <a:t>5 </a:t>
                      </a:r>
                    </a:p>
                  </a:txBody>
                  <a:tcPr marL="0" marR="0" marT="0" marB="0">
                    <a:lnL w="12700" cap="flat" cmpd="sng" algn="ctr">
                      <a:solidFill>
                        <a:srgbClr val="147437"/>
                      </a:solidFill>
                      <a:prstDash val="solid"/>
                      <a:round/>
                      <a:headEnd type="none" w="med" len="med"/>
                      <a:tailEnd type="none" w="med" len="med"/>
                    </a:lnL>
                    <a:lnR w="12700" cap="flat" cmpd="sng" algn="ctr">
                      <a:solidFill>
                        <a:srgbClr val="147437"/>
                      </a:solidFill>
                      <a:prstDash val="solid"/>
                      <a:round/>
                      <a:headEnd type="none" w="med" len="med"/>
                      <a:tailEnd type="none" w="med" len="med"/>
                    </a:lnR>
                    <a:lnT w="12700">
                      <a:solidFill>
                        <a:srgbClr val="147437"/>
                      </a:solidFill>
                    </a:lnT>
                    <a:lnB w="12700" cap="flat" cmpd="sng" algn="ctr">
                      <a:solidFill>
                        <a:srgbClr val="147437"/>
                      </a:solidFill>
                      <a:prstDash val="solid"/>
                      <a:round/>
                      <a:headEnd type="none" w="med" len="med"/>
                      <a:tailEnd type="none" w="med" len="med"/>
                    </a:lnB>
                    <a:noFill/>
                  </a:tcPr>
                </a:tc>
                <a:tc>
                  <a:txBody>
                    <a:bodyPr/>
                    <a:lstStyle/>
                    <a:p>
                      <a:pPr marL="50800" lvl="0" algn="l" rtl="0">
                        <a:lnSpc>
                          <a:spcPct val="100000"/>
                        </a:lnSpc>
                        <a:spcBef>
                          <a:spcPts val="509"/>
                        </a:spcBef>
                        <a:spcAft>
                          <a:spcPts val="0"/>
                        </a:spcAft>
                        <a:buNone/>
                      </a:pPr>
                      <a:r>
                        <a:rPr lang="ga" sz="1300" b="0" i="0" u="none" baseline="0">
                          <a:solidFill>
                            <a:schemeClr val="tx1"/>
                          </a:solidFill>
                          <a:effectLst/>
                          <a:latin typeface="Arial" panose="020B0604020202020204" pitchFamily="34" charset="0"/>
                          <a:ea typeface="Arial" panose="020B0604020202020204" pitchFamily="34" charset="0"/>
                          <a:cs typeface="Arial" panose="020B0604020202020204" pitchFamily="34" charset="0"/>
                        </a:rPr>
                        <a:t>Peirspictíochtaí na scoile</a:t>
                      </a:r>
                      <a:r>
                        <a:rPr lang="ga" sz="1300" b="0" i="0" u="none" baseline="0">
                          <a:solidFill>
                            <a:srgbClr val="147437"/>
                          </a:solidFill>
                          <a:effectLst/>
                          <a:latin typeface="Arial" panose="020B0604020202020204" pitchFamily="34" charset="0"/>
                          <a:ea typeface="Arial" panose="020B0604020202020204" pitchFamily="34" charset="0"/>
                          <a:cs typeface="Arial" panose="020B0604020202020204" pitchFamily="34" charset="0"/>
                        </a:rPr>
                        <a:t>***</a:t>
                      </a:r>
                    </a:p>
                  </a:txBody>
                  <a:tcPr marL="0" marR="0" marT="0" marB="0">
                    <a:lnL w="12700" cap="flat" cmpd="sng" algn="ctr">
                      <a:solidFill>
                        <a:srgbClr val="147437"/>
                      </a:solidFill>
                      <a:prstDash val="solid"/>
                      <a:round/>
                      <a:headEnd type="none" w="med" len="med"/>
                      <a:tailEnd type="none" w="med" len="med"/>
                    </a:lnL>
                    <a:lnR w="12700" cap="flat" cmpd="sng" algn="ctr">
                      <a:solidFill>
                        <a:srgbClr val="147437"/>
                      </a:solidFill>
                      <a:prstDash val="solid"/>
                      <a:round/>
                      <a:headEnd type="none" w="med" len="med"/>
                      <a:tailEnd type="none" w="med" len="med"/>
                    </a:lnR>
                    <a:lnT w="12700">
                      <a:solidFill>
                        <a:srgbClr val="147437"/>
                      </a:solidFill>
                    </a:lnT>
                    <a:lnB w="12700" cap="flat" cmpd="sng" algn="ctr">
                      <a:solidFill>
                        <a:srgbClr val="147437"/>
                      </a:solidFill>
                      <a:prstDash val="solid"/>
                      <a:round/>
                      <a:headEnd type="none" w="med" len="med"/>
                      <a:tailEnd type="none" w="med" len="med"/>
                    </a:lnB>
                    <a:noFill/>
                  </a:tcPr>
                </a:tc>
                <a:tc>
                  <a:txBody>
                    <a:bodyPr/>
                    <a:lstStyle/>
                    <a:p>
                      <a:pPr marL="50800" lvl="0" algn="l" rtl="0">
                        <a:lnSpc>
                          <a:spcPct val="100000"/>
                        </a:lnSpc>
                        <a:spcBef>
                          <a:spcPts val="509"/>
                        </a:spcBef>
                        <a:spcAft>
                          <a:spcPts val="0"/>
                        </a:spcAft>
                        <a:buNone/>
                      </a:pPr>
                      <a:r>
                        <a:rPr lang="ga" sz="1300" b="0" i="0" u="none" baseline="0">
                          <a:solidFill>
                            <a:schemeClr val="tx1"/>
                          </a:solidFill>
                          <a:effectLst/>
                          <a:latin typeface="Arial" panose="020B0604020202020204" pitchFamily="34" charset="0"/>
                          <a:ea typeface="Arial" panose="020B0604020202020204" pitchFamily="34" charset="0"/>
                          <a:cs typeface="Arial" panose="020B0604020202020204" pitchFamily="34" charset="0"/>
                        </a:rPr>
                        <a:t>Fianaise bhéil d’eispéiris scoile a bhí ag na páistí in áras Thuama (obair i ngrúpaí beaga)</a:t>
                      </a:r>
                    </a:p>
                  </a:txBody>
                  <a:tcPr marL="0" marR="0" marT="0" marB="0">
                    <a:lnL w="12700" cap="flat" cmpd="sng" algn="ctr">
                      <a:solidFill>
                        <a:srgbClr val="147437"/>
                      </a:solidFill>
                      <a:prstDash val="solid"/>
                      <a:round/>
                      <a:headEnd type="none" w="med" len="med"/>
                      <a:tailEnd type="none" w="med" len="med"/>
                    </a:lnL>
                    <a:lnR w="12700">
                      <a:solidFill>
                        <a:srgbClr val="147437"/>
                      </a:solidFill>
                    </a:lnR>
                    <a:lnT w="12700" cap="flat" cmpd="sng" algn="ctr">
                      <a:solidFill>
                        <a:srgbClr val="147437"/>
                      </a:solidFill>
                      <a:prstDash val="solid"/>
                      <a:round/>
                      <a:headEnd type="none" w="med" len="med"/>
                      <a:tailEnd type="none" w="med" len="med"/>
                    </a:lnT>
                    <a:lnB w="12700" cap="flat" cmpd="sng" algn="ctr">
                      <a:solidFill>
                        <a:srgbClr val="147437"/>
                      </a:solidFill>
                      <a:prstDash val="solid"/>
                      <a:round/>
                      <a:headEnd type="none" w="med" len="med"/>
                      <a:tailEnd type="none" w="med" len="med"/>
                    </a:lnB>
                    <a:noFill/>
                  </a:tcPr>
                </a:tc>
                <a:extLst>
                  <a:ext uri="{0D108BD9-81ED-4DB2-BD59-A6C34878D82A}">
                    <a16:rowId xmlns:a16="http://schemas.microsoft.com/office/drawing/2014/main" val="534905086"/>
                  </a:ext>
                </a:extLst>
              </a:tr>
              <a:tr h="351532">
                <a:tc>
                  <a:txBody>
                    <a:bodyPr/>
                    <a:lstStyle/>
                    <a:p>
                      <a:pPr lvl="0" algn="l" rtl="0">
                        <a:lnSpc>
                          <a:spcPct val="100000"/>
                        </a:lnSpc>
                        <a:buNone/>
                      </a:pPr>
                      <a:r>
                        <a:rPr lang="ga" sz="1300" b="0" i="0" u="none" baseline="0">
                          <a:solidFill>
                            <a:srgbClr val="147437"/>
                          </a:solidFill>
                          <a:effectLst/>
                          <a:latin typeface="Arial" panose="020B0604020202020204" pitchFamily="34" charset="0"/>
                          <a:ea typeface="Arial" panose="020B0604020202020204" pitchFamily="34" charset="0"/>
                          <a:cs typeface="Arial" panose="020B0604020202020204" pitchFamily="34" charset="0"/>
                        </a:rPr>
                        <a:t>8</a:t>
                      </a:r>
                    </a:p>
                  </a:txBody>
                  <a:tcPr marL="0" marR="0" marT="0" marB="0">
                    <a:lnL w="12700">
                      <a:solidFill>
                        <a:srgbClr val="147437"/>
                      </a:solidFill>
                    </a:lnL>
                    <a:lnR w="12700" cap="flat" cmpd="sng" algn="ctr">
                      <a:solidFill>
                        <a:srgbClr val="147437"/>
                      </a:solidFill>
                      <a:prstDash val="solid"/>
                      <a:round/>
                      <a:headEnd type="none" w="med" len="med"/>
                      <a:tailEnd type="none" w="med" len="med"/>
                    </a:lnR>
                    <a:lnT w="12700">
                      <a:solidFill>
                        <a:srgbClr val="147437"/>
                      </a:solidFill>
                    </a:lnT>
                    <a:lnB w="12700" cap="flat" cmpd="sng" algn="ctr">
                      <a:solidFill>
                        <a:srgbClr val="147437"/>
                      </a:solidFill>
                      <a:prstDash val="solid"/>
                      <a:round/>
                      <a:headEnd type="none" w="med" len="med"/>
                      <a:tailEnd type="none" w="med" len="med"/>
                    </a:lnB>
                    <a:noFill/>
                  </a:tcPr>
                </a:tc>
                <a:tc>
                  <a:txBody>
                    <a:bodyPr/>
                    <a:lstStyle/>
                    <a:p>
                      <a:pPr marL="50800" lvl="0" algn="l" rtl="0">
                        <a:lnSpc>
                          <a:spcPct val="100000"/>
                        </a:lnSpc>
                        <a:spcBef>
                          <a:spcPts val="509"/>
                        </a:spcBef>
                        <a:spcAft>
                          <a:spcPts val="0"/>
                        </a:spcAft>
                        <a:buNone/>
                      </a:pPr>
                      <a:r>
                        <a:rPr lang="ga" sz="1300" b="0" i="0" u="none" baseline="0">
                          <a:solidFill>
                            <a:schemeClr val="tx1"/>
                          </a:solidFill>
                          <a:effectLst/>
                          <a:latin typeface="Arial" panose="020B0604020202020204" pitchFamily="34" charset="0"/>
                          <a:ea typeface="Arial" panose="020B0604020202020204" pitchFamily="34" charset="0"/>
                          <a:cs typeface="Arial" panose="020B0604020202020204" pitchFamily="34" charset="0"/>
                        </a:rPr>
                        <a:t>6</a:t>
                      </a:r>
                    </a:p>
                  </a:txBody>
                  <a:tcPr marL="0" marR="0" marT="0" marB="0">
                    <a:lnL w="12700" cap="flat" cmpd="sng" algn="ctr">
                      <a:solidFill>
                        <a:srgbClr val="147437"/>
                      </a:solidFill>
                      <a:prstDash val="solid"/>
                      <a:round/>
                      <a:headEnd type="none" w="med" len="med"/>
                      <a:tailEnd type="none" w="med" len="med"/>
                    </a:lnL>
                    <a:lnR w="12700" cap="flat" cmpd="sng" algn="ctr">
                      <a:solidFill>
                        <a:srgbClr val="147437"/>
                      </a:solidFill>
                      <a:prstDash val="solid"/>
                      <a:round/>
                      <a:headEnd type="none" w="med" len="med"/>
                      <a:tailEnd type="none" w="med" len="med"/>
                    </a:lnR>
                    <a:lnT w="12700">
                      <a:solidFill>
                        <a:srgbClr val="147437"/>
                      </a:solidFill>
                    </a:lnT>
                    <a:lnB w="12700" cap="flat" cmpd="sng" algn="ctr">
                      <a:solidFill>
                        <a:srgbClr val="147437"/>
                      </a:solidFill>
                      <a:prstDash val="solid"/>
                      <a:round/>
                      <a:headEnd type="none" w="med" len="med"/>
                      <a:tailEnd type="none" w="med" len="med"/>
                    </a:lnB>
                    <a:noFill/>
                  </a:tcPr>
                </a:tc>
                <a:tc>
                  <a:txBody>
                    <a:bodyPr/>
                    <a:lstStyle/>
                    <a:p>
                      <a:pPr marL="50800" lvl="0" algn="l" rtl="0">
                        <a:lnSpc>
                          <a:spcPct val="100000"/>
                        </a:lnSpc>
                        <a:spcBef>
                          <a:spcPts val="509"/>
                        </a:spcBef>
                        <a:spcAft>
                          <a:spcPts val="0"/>
                        </a:spcAft>
                        <a:buNone/>
                      </a:pPr>
                      <a:r>
                        <a:rPr lang="en-GB" sz="1400" b="0" i="0" kern="1200" dirty="0">
                          <a:solidFill>
                            <a:schemeClr val="tx1"/>
                          </a:solidFill>
                          <a:effectLst/>
                          <a:latin typeface="Arial" panose="020B0604020202020204" pitchFamily="34" charset="0"/>
                          <a:ea typeface="+mn-ea"/>
                          <a:cs typeface="Arial" panose="020B0604020202020204" pitchFamily="34" charset="0"/>
                        </a:rPr>
                        <a:t>“…mar a </a:t>
                      </a:r>
                      <a:r>
                        <a:rPr lang="en-GB" sz="1400" b="0" i="0" kern="1200" dirty="0" err="1">
                          <a:solidFill>
                            <a:schemeClr val="tx1"/>
                          </a:solidFill>
                          <a:effectLst/>
                          <a:latin typeface="Arial" panose="020B0604020202020204" pitchFamily="34" charset="0"/>
                          <a:ea typeface="+mn-ea"/>
                          <a:cs typeface="Arial" panose="020B0604020202020204" pitchFamily="34" charset="0"/>
                        </a:rPr>
                        <a:t>bheadh</a:t>
                      </a:r>
                      <a:r>
                        <a:rPr lang="en-GB" sz="1400" b="0" i="0" kern="1200" dirty="0">
                          <a:solidFill>
                            <a:schemeClr val="tx1"/>
                          </a:solidFill>
                          <a:effectLst/>
                          <a:latin typeface="Arial" panose="020B0604020202020204" pitchFamily="34" charset="0"/>
                          <a:ea typeface="+mn-ea"/>
                          <a:cs typeface="Arial" panose="020B0604020202020204" pitchFamily="34" charset="0"/>
                        </a:rPr>
                        <a:t> </a:t>
                      </a:r>
                      <a:r>
                        <a:rPr lang="en-GB" sz="1400" b="0" i="0" kern="1200" dirty="0" err="1">
                          <a:solidFill>
                            <a:schemeClr val="tx1"/>
                          </a:solidFill>
                          <a:effectLst/>
                          <a:latin typeface="Arial" panose="020B0604020202020204" pitchFamily="34" charset="0"/>
                          <a:ea typeface="+mn-ea"/>
                          <a:cs typeface="Arial" panose="020B0604020202020204" pitchFamily="34" charset="0"/>
                        </a:rPr>
                        <a:t>príosún</a:t>
                      </a:r>
                      <a:r>
                        <a:rPr lang="en-GB" sz="1400" b="0" i="0" kern="1200" dirty="0">
                          <a:solidFill>
                            <a:schemeClr val="tx1"/>
                          </a:solidFill>
                          <a:effectLst/>
                          <a:latin typeface="Arial" panose="020B0604020202020204" pitchFamily="34" charset="0"/>
                          <a:ea typeface="+mn-ea"/>
                          <a:cs typeface="Arial" panose="020B0604020202020204" pitchFamily="34" charset="0"/>
                        </a:rPr>
                        <a:t> </a:t>
                      </a:r>
                      <a:r>
                        <a:rPr lang="en-GB" sz="1400" b="0" i="0" kern="1200" dirty="0" err="1">
                          <a:solidFill>
                            <a:schemeClr val="tx1"/>
                          </a:solidFill>
                          <a:effectLst/>
                          <a:latin typeface="Arial" panose="020B0604020202020204" pitchFamily="34" charset="0"/>
                          <a:ea typeface="+mn-ea"/>
                          <a:cs typeface="Arial" panose="020B0604020202020204" pitchFamily="34" charset="0"/>
                        </a:rPr>
                        <a:t>ann</a:t>
                      </a:r>
                      <a:r>
                        <a:rPr lang="ga" sz="1300" b="0" i="0" u="none" baseline="0" dirty="0">
                          <a:solidFill>
                            <a:schemeClr val="tx1"/>
                          </a:solidFill>
                          <a:effectLst/>
                          <a:latin typeface="Arial" panose="020B0604020202020204" pitchFamily="34" charset="0"/>
                          <a:ea typeface="Arial" panose="020B0604020202020204" pitchFamily="34" charset="0"/>
                          <a:cs typeface="Arial" panose="020B0604020202020204" pitchFamily="34" charset="0"/>
                        </a:rPr>
                        <a:t>”?</a:t>
                      </a:r>
                      <a:r>
                        <a:rPr lang="ga" sz="1300" b="0" i="0" u="none" baseline="0" dirty="0">
                          <a:solidFill>
                            <a:srgbClr val="147437"/>
                          </a:solidFill>
                          <a:effectLst/>
                          <a:latin typeface="Arial" panose="020B0604020202020204" pitchFamily="34" charset="0"/>
                          <a:ea typeface="Arial" panose="020B0604020202020204" pitchFamily="34" charset="0"/>
                          <a:cs typeface="Arial" panose="020B0604020202020204" pitchFamily="34" charset="0"/>
                        </a:rPr>
                        <a:t>****</a:t>
                      </a:r>
                    </a:p>
                  </a:txBody>
                  <a:tcPr marL="0" marR="0" marT="0" marB="0">
                    <a:lnL w="12700" cap="flat" cmpd="sng" algn="ctr">
                      <a:solidFill>
                        <a:srgbClr val="147437"/>
                      </a:solidFill>
                      <a:prstDash val="solid"/>
                      <a:round/>
                      <a:headEnd type="none" w="med" len="med"/>
                      <a:tailEnd type="none" w="med" len="med"/>
                    </a:lnL>
                    <a:lnR w="12700" cap="flat" cmpd="sng" algn="ctr">
                      <a:solidFill>
                        <a:srgbClr val="147437"/>
                      </a:solidFill>
                      <a:prstDash val="solid"/>
                      <a:round/>
                      <a:headEnd type="none" w="med" len="med"/>
                      <a:tailEnd type="none" w="med" len="med"/>
                    </a:lnR>
                    <a:lnT w="12700">
                      <a:solidFill>
                        <a:srgbClr val="147437"/>
                      </a:solidFill>
                    </a:lnT>
                    <a:lnB w="12700" cap="flat" cmpd="sng" algn="ctr">
                      <a:solidFill>
                        <a:srgbClr val="147437"/>
                      </a:solidFill>
                      <a:prstDash val="solid"/>
                      <a:round/>
                      <a:headEnd type="none" w="med" len="med"/>
                      <a:tailEnd type="none" w="med" len="med"/>
                    </a:lnB>
                    <a:noFill/>
                  </a:tcPr>
                </a:tc>
                <a:tc>
                  <a:txBody>
                    <a:bodyPr/>
                    <a:lstStyle/>
                    <a:p>
                      <a:pPr marL="50800" lvl="0" algn="l" rtl="0">
                        <a:lnSpc>
                          <a:spcPct val="100000"/>
                        </a:lnSpc>
                        <a:spcBef>
                          <a:spcPts val="509"/>
                        </a:spcBef>
                        <a:spcAft>
                          <a:spcPts val="0"/>
                        </a:spcAft>
                        <a:buNone/>
                      </a:pPr>
                      <a:r>
                        <a:rPr lang="ga" sz="1300" b="0" i="0" u="none" baseline="0">
                          <a:solidFill>
                            <a:schemeClr val="tx1"/>
                          </a:solidFill>
                          <a:effectLst/>
                          <a:latin typeface="Arial" panose="020B0604020202020204" pitchFamily="34" charset="0"/>
                          <a:ea typeface="Arial" panose="020B0604020202020204" pitchFamily="34" charset="0"/>
                          <a:cs typeface="Arial" panose="020B0604020202020204" pitchFamily="34" charset="0"/>
                        </a:rPr>
                        <a:t>Fianaise bhéil den chaoi a raibh sé le bheith ag obair in áras Thuama </a:t>
                      </a:r>
                      <a:br>
                        <a:rPr lang="ga" sz="1300" b="0" i="0">
                          <a:solidFill>
                            <a:schemeClr val="tx1"/>
                          </a:solidFill>
                          <a:effectLst/>
                          <a:latin typeface="Arial" panose="020B0604020202020204" pitchFamily="34" charset="0"/>
                          <a:cs typeface="Arial" panose="020B0604020202020204" pitchFamily="34" charset="0"/>
                        </a:rPr>
                      </a:br>
                      <a:r>
                        <a:rPr lang="ga" sz="1300" b="0" i="0" u="none" baseline="0">
                          <a:solidFill>
                            <a:schemeClr val="tx1"/>
                          </a:solidFill>
                          <a:effectLst/>
                          <a:latin typeface="Arial" panose="020B0604020202020204" pitchFamily="34" charset="0"/>
                          <a:ea typeface="Arial" panose="020B0604020202020204" pitchFamily="34" charset="0"/>
                          <a:cs typeface="Arial" panose="020B0604020202020204" pitchFamily="34" charset="0"/>
                        </a:rPr>
                        <a:t>(obair i ngrúpaí beaga, plé uile ranga)</a:t>
                      </a:r>
                    </a:p>
                  </a:txBody>
                  <a:tcPr marL="0" marR="0" marT="0" marB="0">
                    <a:lnL w="12700" cap="flat" cmpd="sng" algn="ctr">
                      <a:solidFill>
                        <a:srgbClr val="147437"/>
                      </a:solidFill>
                      <a:prstDash val="solid"/>
                      <a:round/>
                      <a:headEnd type="none" w="med" len="med"/>
                      <a:tailEnd type="none" w="med" len="med"/>
                    </a:lnL>
                    <a:lnR w="12700">
                      <a:solidFill>
                        <a:srgbClr val="147437"/>
                      </a:solidFill>
                    </a:lnR>
                    <a:lnT w="12700" cap="flat" cmpd="sng" algn="ctr">
                      <a:solidFill>
                        <a:srgbClr val="147437"/>
                      </a:solidFill>
                      <a:prstDash val="solid"/>
                      <a:round/>
                      <a:headEnd type="none" w="med" len="med"/>
                      <a:tailEnd type="none" w="med" len="med"/>
                    </a:lnT>
                    <a:lnB w="12700" cap="flat" cmpd="sng" algn="ctr">
                      <a:solidFill>
                        <a:srgbClr val="147437"/>
                      </a:solidFill>
                      <a:prstDash val="solid"/>
                      <a:round/>
                      <a:headEnd type="none" w="med" len="med"/>
                      <a:tailEnd type="none" w="med" len="med"/>
                    </a:lnB>
                    <a:noFill/>
                  </a:tcPr>
                </a:tc>
                <a:extLst>
                  <a:ext uri="{0D108BD9-81ED-4DB2-BD59-A6C34878D82A}">
                    <a16:rowId xmlns:a16="http://schemas.microsoft.com/office/drawing/2014/main" val="3325868550"/>
                  </a:ext>
                </a:extLst>
              </a:tr>
              <a:tr h="351532">
                <a:tc>
                  <a:txBody>
                    <a:bodyPr/>
                    <a:lstStyle/>
                    <a:p>
                      <a:pPr lvl="0" algn="l" rtl="0">
                        <a:lnSpc>
                          <a:spcPct val="100000"/>
                        </a:lnSpc>
                        <a:buNone/>
                      </a:pPr>
                      <a:r>
                        <a:rPr lang="ga" sz="1300" b="0" i="0" u="none" baseline="0">
                          <a:solidFill>
                            <a:srgbClr val="147437"/>
                          </a:solidFill>
                          <a:effectLst/>
                          <a:latin typeface="Arial" panose="020B0604020202020204" pitchFamily="34" charset="0"/>
                          <a:ea typeface="Arial" panose="020B0604020202020204" pitchFamily="34" charset="0"/>
                          <a:cs typeface="Arial" panose="020B0604020202020204" pitchFamily="34" charset="0"/>
                        </a:rPr>
                        <a:t>9</a:t>
                      </a:r>
                    </a:p>
                  </a:txBody>
                  <a:tcPr marL="0" marR="0" marT="0" marB="0">
                    <a:lnL w="12700">
                      <a:solidFill>
                        <a:srgbClr val="147437"/>
                      </a:solidFill>
                    </a:lnL>
                    <a:lnR w="12700" cap="flat" cmpd="sng" algn="ctr">
                      <a:solidFill>
                        <a:srgbClr val="147437"/>
                      </a:solidFill>
                      <a:prstDash val="solid"/>
                      <a:round/>
                      <a:headEnd type="none" w="med" len="med"/>
                      <a:tailEnd type="none" w="med" len="med"/>
                    </a:lnR>
                    <a:lnT w="12700">
                      <a:solidFill>
                        <a:srgbClr val="147437"/>
                      </a:solidFill>
                    </a:lnT>
                    <a:lnB w="12700" cap="flat" cmpd="sng" algn="ctr">
                      <a:solidFill>
                        <a:srgbClr val="147437"/>
                      </a:solidFill>
                      <a:prstDash val="solid"/>
                      <a:round/>
                      <a:headEnd type="none" w="med" len="med"/>
                      <a:tailEnd type="none" w="med" len="med"/>
                    </a:lnB>
                    <a:noFill/>
                  </a:tcPr>
                </a:tc>
                <a:tc>
                  <a:txBody>
                    <a:bodyPr/>
                    <a:lstStyle/>
                    <a:p>
                      <a:pPr marL="50800" lvl="0" algn="l" rtl="0">
                        <a:lnSpc>
                          <a:spcPct val="100000"/>
                        </a:lnSpc>
                        <a:spcBef>
                          <a:spcPts val="509"/>
                        </a:spcBef>
                        <a:spcAft>
                          <a:spcPts val="0"/>
                        </a:spcAft>
                        <a:buNone/>
                      </a:pPr>
                      <a:r>
                        <a:rPr lang="ga" sz="1300" b="0" i="0" u="none" baseline="0">
                          <a:solidFill>
                            <a:schemeClr val="tx1"/>
                          </a:solidFill>
                          <a:effectLst/>
                          <a:latin typeface="Arial" panose="020B0604020202020204" pitchFamily="34" charset="0"/>
                          <a:ea typeface="Arial" panose="020B0604020202020204" pitchFamily="34" charset="0"/>
                          <a:cs typeface="Arial" panose="020B0604020202020204" pitchFamily="34" charset="0"/>
                        </a:rPr>
                        <a:t>7</a:t>
                      </a:r>
                    </a:p>
                  </a:txBody>
                  <a:tcPr marL="0" marR="0" marT="0" marB="0">
                    <a:lnL w="12700" cap="flat" cmpd="sng" algn="ctr">
                      <a:solidFill>
                        <a:srgbClr val="147437"/>
                      </a:solidFill>
                      <a:prstDash val="solid"/>
                      <a:round/>
                      <a:headEnd type="none" w="med" len="med"/>
                      <a:tailEnd type="none" w="med" len="med"/>
                    </a:lnL>
                    <a:lnR w="12700" cap="flat" cmpd="sng" algn="ctr">
                      <a:solidFill>
                        <a:srgbClr val="147437"/>
                      </a:solidFill>
                      <a:prstDash val="solid"/>
                      <a:round/>
                      <a:headEnd type="none" w="med" len="med"/>
                      <a:tailEnd type="none" w="med" len="med"/>
                    </a:lnR>
                    <a:lnT w="12700">
                      <a:solidFill>
                        <a:srgbClr val="147437"/>
                      </a:solidFill>
                    </a:lnT>
                    <a:lnB w="12700" cap="flat" cmpd="sng" algn="ctr">
                      <a:solidFill>
                        <a:srgbClr val="147437"/>
                      </a:solidFill>
                      <a:prstDash val="solid"/>
                      <a:round/>
                      <a:headEnd type="none" w="med" len="med"/>
                      <a:tailEnd type="none" w="med" len="med"/>
                    </a:lnB>
                    <a:noFill/>
                  </a:tcPr>
                </a:tc>
                <a:tc>
                  <a:txBody>
                    <a:bodyPr/>
                    <a:lstStyle/>
                    <a:p>
                      <a:pPr marL="50800" lvl="0" algn="l" rtl="0">
                        <a:lnSpc>
                          <a:spcPct val="100000"/>
                        </a:lnSpc>
                        <a:spcBef>
                          <a:spcPts val="509"/>
                        </a:spcBef>
                        <a:spcAft>
                          <a:spcPts val="0"/>
                        </a:spcAft>
                        <a:buNone/>
                      </a:pPr>
                      <a:r>
                        <a:rPr lang="ga" sz="1300" b="0" i="0" u="none" baseline="0">
                          <a:solidFill>
                            <a:schemeClr val="tx1"/>
                          </a:solidFill>
                          <a:effectLst/>
                          <a:latin typeface="Arial" panose="020B0604020202020204" pitchFamily="34" charset="0"/>
                          <a:ea typeface="Arial" panose="020B0604020202020204" pitchFamily="34" charset="0"/>
                          <a:cs typeface="Arial" panose="020B0604020202020204" pitchFamily="34" charset="0"/>
                        </a:rPr>
                        <a:t>An fíorshaol</a:t>
                      </a:r>
                    </a:p>
                  </a:txBody>
                  <a:tcPr marL="0" marR="0" marT="0" marB="0">
                    <a:lnL w="12700" cap="flat" cmpd="sng" algn="ctr">
                      <a:solidFill>
                        <a:srgbClr val="147437"/>
                      </a:solidFill>
                      <a:prstDash val="solid"/>
                      <a:round/>
                      <a:headEnd type="none" w="med" len="med"/>
                      <a:tailEnd type="none" w="med" len="med"/>
                    </a:lnL>
                    <a:lnR w="12700" cap="flat" cmpd="sng" algn="ctr">
                      <a:solidFill>
                        <a:srgbClr val="147437"/>
                      </a:solidFill>
                      <a:prstDash val="solid"/>
                      <a:round/>
                      <a:headEnd type="none" w="med" len="med"/>
                      <a:tailEnd type="none" w="med" len="med"/>
                    </a:lnR>
                    <a:lnT w="12700">
                      <a:solidFill>
                        <a:srgbClr val="147437"/>
                      </a:solidFill>
                    </a:lnT>
                    <a:lnB w="12700" cap="flat" cmpd="sng" algn="ctr">
                      <a:solidFill>
                        <a:srgbClr val="147437"/>
                      </a:solidFill>
                      <a:prstDash val="solid"/>
                      <a:round/>
                      <a:headEnd type="none" w="med" len="med"/>
                      <a:tailEnd type="none" w="med" len="med"/>
                    </a:lnB>
                    <a:noFill/>
                  </a:tcPr>
                </a:tc>
                <a:tc>
                  <a:txBody>
                    <a:bodyPr/>
                    <a:lstStyle/>
                    <a:p>
                      <a:pPr marL="50800" lvl="0" algn="l" rtl="0">
                        <a:lnSpc>
                          <a:spcPct val="100000"/>
                        </a:lnSpc>
                        <a:spcBef>
                          <a:spcPts val="509"/>
                        </a:spcBef>
                        <a:spcAft>
                          <a:spcPts val="0"/>
                        </a:spcAft>
                        <a:buNone/>
                      </a:pPr>
                      <a:r>
                        <a:rPr lang="ga" sz="1300" b="0" i="0" u="none" baseline="0">
                          <a:solidFill>
                            <a:schemeClr val="tx1"/>
                          </a:solidFill>
                          <a:effectLst/>
                          <a:latin typeface="Arial" panose="020B0604020202020204" pitchFamily="34" charset="0"/>
                          <a:ea typeface="Arial" panose="020B0604020202020204" pitchFamily="34" charset="0"/>
                          <a:cs typeface="Arial" panose="020B0604020202020204" pitchFamily="34" charset="0"/>
                        </a:rPr>
                        <a:t>Fianaise bhéil maidir le háras Thuama a fhágáil (obair bheirte, ionchur an mhúinteora)</a:t>
                      </a:r>
                    </a:p>
                  </a:txBody>
                  <a:tcPr marL="0" marR="0" marT="0" marB="0">
                    <a:lnL w="12700" cap="flat" cmpd="sng" algn="ctr">
                      <a:solidFill>
                        <a:srgbClr val="147437"/>
                      </a:solidFill>
                      <a:prstDash val="solid"/>
                      <a:round/>
                      <a:headEnd type="none" w="med" len="med"/>
                      <a:tailEnd type="none" w="med" len="med"/>
                    </a:lnL>
                    <a:lnR w="12700">
                      <a:solidFill>
                        <a:srgbClr val="147437"/>
                      </a:solidFill>
                    </a:lnR>
                    <a:lnT w="12700" cap="flat" cmpd="sng" algn="ctr">
                      <a:solidFill>
                        <a:srgbClr val="147437"/>
                      </a:solidFill>
                      <a:prstDash val="solid"/>
                      <a:round/>
                      <a:headEnd type="none" w="med" len="med"/>
                      <a:tailEnd type="none" w="med" len="med"/>
                    </a:lnT>
                    <a:lnB w="12700" cap="flat" cmpd="sng" algn="ctr">
                      <a:solidFill>
                        <a:srgbClr val="147437"/>
                      </a:solidFill>
                      <a:prstDash val="solid"/>
                      <a:round/>
                      <a:headEnd type="none" w="med" len="med"/>
                      <a:tailEnd type="none" w="med" len="med"/>
                    </a:lnB>
                    <a:noFill/>
                  </a:tcPr>
                </a:tc>
                <a:extLst>
                  <a:ext uri="{0D108BD9-81ED-4DB2-BD59-A6C34878D82A}">
                    <a16:rowId xmlns:a16="http://schemas.microsoft.com/office/drawing/2014/main" val="1673522768"/>
                  </a:ext>
                </a:extLst>
              </a:tr>
              <a:tr h="351532">
                <a:tc>
                  <a:txBody>
                    <a:bodyPr/>
                    <a:lstStyle/>
                    <a:p>
                      <a:pPr lvl="0" algn="l" rtl="0">
                        <a:lnSpc>
                          <a:spcPct val="100000"/>
                        </a:lnSpc>
                        <a:buNone/>
                      </a:pPr>
                      <a:r>
                        <a:rPr lang="ga" sz="1300" b="0" i="0" u="none" baseline="0">
                          <a:solidFill>
                            <a:srgbClr val="147437"/>
                          </a:solidFill>
                          <a:effectLst/>
                          <a:latin typeface="Arial" panose="020B0604020202020204" pitchFamily="34" charset="0"/>
                          <a:ea typeface="Arial" panose="020B0604020202020204" pitchFamily="34" charset="0"/>
                          <a:cs typeface="Arial" panose="020B0604020202020204" pitchFamily="34" charset="0"/>
                        </a:rPr>
                        <a:t>10</a:t>
                      </a:r>
                    </a:p>
                  </a:txBody>
                  <a:tcPr marL="0" marR="0" marT="0" marB="0">
                    <a:lnL w="12700">
                      <a:solidFill>
                        <a:srgbClr val="147437"/>
                      </a:solidFill>
                    </a:lnL>
                    <a:lnR w="12700" cap="flat" cmpd="sng" algn="ctr">
                      <a:solidFill>
                        <a:srgbClr val="147437"/>
                      </a:solidFill>
                      <a:prstDash val="solid"/>
                      <a:round/>
                      <a:headEnd type="none" w="med" len="med"/>
                      <a:tailEnd type="none" w="med" len="med"/>
                    </a:lnR>
                    <a:lnT w="12700">
                      <a:solidFill>
                        <a:srgbClr val="147437"/>
                      </a:solidFill>
                    </a:lnT>
                    <a:lnB w="12700" cap="flat" cmpd="sng" algn="ctr">
                      <a:solidFill>
                        <a:srgbClr val="147437"/>
                      </a:solidFill>
                      <a:prstDash val="solid"/>
                      <a:round/>
                      <a:headEnd type="none" w="med" len="med"/>
                      <a:tailEnd type="none" w="med" len="med"/>
                    </a:lnB>
                    <a:noFill/>
                  </a:tcPr>
                </a:tc>
                <a:tc>
                  <a:txBody>
                    <a:bodyPr/>
                    <a:lstStyle/>
                    <a:p>
                      <a:pPr marL="50800" lvl="0" algn="l" rtl="0">
                        <a:lnSpc>
                          <a:spcPct val="100000"/>
                        </a:lnSpc>
                        <a:spcBef>
                          <a:spcPts val="509"/>
                        </a:spcBef>
                        <a:spcAft>
                          <a:spcPts val="0"/>
                        </a:spcAft>
                        <a:buNone/>
                      </a:pPr>
                      <a:r>
                        <a:rPr lang="ga" sz="1300" b="0" i="0" u="none" baseline="0">
                          <a:solidFill>
                            <a:schemeClr val="tx1"/>
                          </a:solidFill>
                          <a:effectLst/>
                          <a:latin typeface="Arial" panose="020B0604020202020204" pitchFamily="34" charset="0"/>
                          <a:ea typeface="Arial" panose="020B0604020202020204" pitchFamily="34" charset="0"/>
                          <a:cs typeface="Arial" panose="020B0604020202020204" pitchFamily="34" charset="0"/>
                        </a:rPr>
                        <a:t>8</a:t>
                      </a:r>
                    </a:p>
                  </a:txBody>
                  <a:tcPr marL="0" marR="0" marT="0" marB="0">
                    <a:lnL w="12700" cap="flat" cmpd="sng" algn="ctr">
                      <a:solidFill>
                        <a:srgbClr val="147437"/>
                      </a:solidFill>
                      <a:prstDash val="solid"/>
                      <a:round/>
                      <a:headEnd type="none" w="med" len="med"/>
                      <a:tailEnd type="none" w="med" len="med"/>
                    </a:lnL>
                    <a:lnR w="12700" cap="flat" cmpd="sng" algn="ctr">
                      <a:solidFill>
                        <a:srgbClr val="147437"/>
                      </a:solidFill>
                      <a:prstDash val="solid"/>
                      <a:round/>
                      <a:headEnd type="none" w="med" len="med"/>
                      <a:tailEnd type="none" w="med" len="med"/>
                    </a:lnR>
                    <a:lnT w="12700">
                      <a:solidFill>
                        <a:srgbClr val="147437"/>
                      </a:solidFill>
                    </a:lnT>
                    <a:lnB w="12700" cap="flat" cmpd="sng" algn="ctr">
                      <a:solidFill>
                        <a:srgbClr val="147437"/>
                      </a:solidFill>
                      <a:prstDash val="solid"/>
                      <a:round/>
                      <a:headEnd type="none" w="med" len="med"/>
                      <a:tailEnd type="none" w="med" len="med"/>
                    </a:lnB>
                    <a:noFill/>
                  </a:tcPr>
                </a:tc>
                <a:tc>
                  <a:txBody>
                    <a:bodyPr/>
                    <a:lstStyle/>
                    <a:p>
                      <a:pPr marL="50800" lvl="0" algn="l" rtl="0">
                        <a:lnSpc>
                          <a:spcPct val="100000"/>
                        </a:lnSpc>
                        <a:spcBef>
                          <a:spcPts val="509"/>
                        </a:spcBef>
                        <a:spcAft>
                          <a:spcPts val="0"/>
                        </a:spcAft>
                        <a:buNone/>
                      </a:pPr>
                      <a:r>
                        <a:rPr lang="ga" sz="1300" b="0" i="0" u="none" baseline="0">
                          <a:solidFill>
                            <a:schemeClr val="tx1"/>
                          </a:solidFill>
                          <a:effectLst/>
                          <a:latin typeface="Arial" panose="020B0604020202020204" pitchFamily="34" charset="0"/>
                          <a:ea typeface="Arial" panose="020B0604020202020204" pitchFamily="34" charset="0"/>
                          <a:cs typeface="Arial" panose="020B0604020202020204" pitchFamily="34" charset="0"/>
                        </a:rPr>
                        <a:t>Rogha eile</a:t>
                      </a:r>
                    </a:p>
                  </a:txBody>
                  <a:tcPr marL="0" marR="0" marT="0" marB="0">
                    <a:lnL w="12700" cap="flat" cmpd="sng" algn="ctr">
                      <a:solidFill>
                        <a:srgbClr val="147437"/>
                      </a:solidFill>
                      <a:prstDash val="solid"/>
                      <a:round/>
                      <a:headEnd type="none" w="med" len="med"/>
                      <a:tailEnd type="none" w="med" len="med"/>
                    </a:lnL>
                    <a:lnR w="12700" cap="flat" cmpd="sng" algn="ctr">
                      <a:solidFill>
                        <a:srgbClr val="147437"/>
                      </a:solidFill>
                      <a:prstDash val="solid"/>
                      <a:round/>
                      <a:headEnd type="none" w="med" len="med"/>
                      <a:tailEnd type="none" w="med" len="med"/>
                    </a:lnR>
                    <a:lnT w="12700">
                      <a:solidFill>
                        <a:srgbClr val="147437"/>
                      </a:solidFill>
                    </a:lnT>
                    <a:lnB w="12700" cap="flat" cmpd="sng" algn="ctr">
                      <a:solidFill>
                        <a:srgbClr val="147437"/>
                      </a:solidFill>
                      <a:prstDash val="solid"/>
                      <a:round/>
                      <a:headEnd type="none" w="med" len="med"/>
                      <a:tailEnd type="none" w="med" len="med"/>
                    </a:lnB>
                    <a:noFill/>
                  </a:tcPr>
                </a:tc>
                <a:tc>
                  <a:txBody>
                    <a:bodyPr/>
                    <a:lstStyle/>
                    <a:p>
                      <a:pPr marL="50800" lvl="0" algn="l" rtl="0">
                        <a:lnSpc>
                          <a:spcPct val="100000"/>
                        </a:lnSpc>
                        <a:spcBef>
                          <a:spcPts val="509"/>
                        </a:spcBef>
                        <a:spcAft>
                          <a:spcPts val="0"/>
                        </a:spcAft>
                        <a:buNone/>
                      </a:pPr>
                      <a:r>
                        <a:rPr lang="ga" sz="1300" b="0" i="0" u="none" baseline="0">
                          <a:solidFill>
                            <a:schemeClr val="tx1"/>
                          </a:solidFill>
                          <a:effectLst/>
                          <a:latin typeface="Arial" panose="020B0604020202020204" pitchFamily="34" charset="0"/>
                          <a:ea typeface="Arial" panose="020B0604020202020204" pitchFamily="34" charset="0"/>
                          <a:cs typeface="Arial" panose="020B0604020202020204" pitchFamily="34" charset="0"/>
                        </a:rPr>
                        <a:t>Dearcthaí sochaíocha ar na hoird chreidimh agus ar na páistí a rugadh lasmuigh den phósadh (obair bheirte, plé uile ranga)</a:t>
                      </a:r>
                    </a:p>
                  </a:txBody>
                  <a:tcPr marL="0" marR="0" marT="0" marB="0">
                    <a:lnL w="12700" cap="flat" cmpd="sng" algn="ctr">
                      <a:solidFill>
                        <a:srgbClr val="147437"/>
                      </a:solidFill>
                      <a:prstDash val="solid"/>
                      <a:round/>
                      <a:headEnd type="none" w="med" len="med"/>
                      <a:tailEnd type="none" w="med" len="med"/>
                    </a:lnL>
                    <a:lnR w="12700">
                      <a:solidFill>
                        <a:srgbClr val="147437"/>
                      </a:solidFill>
                    </a:lnR>
                    <a:lnT w="12700" cap="flat" cmpd="sng" algn="ctr">
                      <a:solidFill>
                        <a:srgbClr val="147437"/>
                      </a:solidFill>
                      <a:prstDash val="solid"/>
                      <a:round/>
                      <a:headEnd type="none" w="med" len="med"/>
                      <a:tailEnd type="none" w="med" len="med"/>
                    </a:lnT>
                    <a:lnB w="12700" cap="flat" cmpd="sng" algn="ctr">
                      <a:solidFill>
                        <a:srgbClr val="147437"/>
                      </a:solidFill>
                      <a:prstDash val="solid"/>
                      <a:round/>
                      <a:headEnd type="none" w="med" len="med"/>
                      <a:tailEnd type="none" w="med" len="med"/>
                    </a:lnB>
                    <a:noFill/>
                  </a:tcPr>
                </a:tc>
                <a:extLst>
                  <a:ext uri="{0D108BD9-81ED-4DB2-BD59-A6C34878D82A}">
                    <a16:rowId xmlns:a16="http://schemas.microsoft.com/office/drawing/2014/main" val="1185469777"/>
                  </a:ext>
                </a:extLst>
              </a:tr>
              <a:tr h="351532">
                <a:tc>
                  <a:txBody>
                    <a:bodyPr/>
                    <a:lstStyle/>
                    <a:p>
                      <a:pPr lvl="0" algn="l" rtl="0">
                        <a:lnSpc>
                          <a:spcPct val="100000"/>
                        </a:lnSpc>
                        <a:buNone/>
                      </a:pPr>
                      <a:r>
                        <a:rPr lang="ga" sz="1300" b="0" i="0" u="none" baseline="0">
                          <a:solidFill>
                            <a:srgbClr val="147437"/>
                          </a:solidFill>
                          <a:effectLst/>
                          <a:latin typeface="Arial" panose="020B0604020202020204" pitchFamily="34" charset="0"/>
                          <a:ea typeface="Arial" panose="020B0604020202020204" pitchFamily="34" charset="0"/>
                          <a:cs typeface="Arial" panose="020B0604020202020204" pitchFamily="34" charset="0"/>
                        </a:rPr>
                        <a:t>11</a:t>
                      </a:r>
                    </a:p>
                  </a:txBody>
                  <a:tcPr marL="0" marR="0" marT="0" marB="0">
                    <a:lnL w="12700">
                      <a:solidFill>
                        <a:srgbClr val="147437"/>
                      </a:solidFill>
                    </a:lnL>
                    <a:lnR w="12700" cap="flat" cmpd="sng" algn="ctr">
                      <a:solidFill>
                        <a:srgbClr val="147437"/>
                      </a:solidFill>
                      <a:prstDash val="solid"/>
                      <a:round/>
                      <a:headEnd type="none" w="med" len="med"/>
                      <a:tailEnd type="none" w="med" len="med"/>
                    </a:lnR>
                    <a:lnT w="12700" cap="flat" cmpd="sng" algn="ctr">
                      <a:solidFill>
                        <a:srgbClr val="147437"/>
                      </a:solidFill>
                      <a:prstDash val="solid"/>
                      <a:round/>
                      <a:headEnd type="none" w="med" len="med"/>
                      <a:tailEnd type="none" w="med" len="med"/>
                    </a:lnT>
                    <a:lnB w="12700" cap="flat" cmpd="sng" algn="ctr">
                      <a:solidFill>
                        <a:srgbClr val="147437"/>
                      </a:solidFill>
                      <a:prstDash val="solid"/>
                      <a:round/>
                      <a:headEnd type="none" w="med" len="med"/>
                      <a:tailEnd type="none" w="med" len="med"/>
                    </a:lnB>
                    <a:noFill/>
                  </a:tcPr>
                </a:tc>
                <a:tc>
                  <a:txBody>
                    <a:bodyPr/>
                    <a:lstStyle/>
                    <a:p>
                      <a:pPr marL="50800" lvl="0" algn="l" rtl="0">
                        <a:lnSpc>
                          <a:spcPct val="100000"/>
                        </a:lnSpc>
                        <a:spcBef>
                          <a:spcPts val="509"/>
                        </a:spcBef>
                        <a:spcAft>
                          <a:spcPts val="0"/>
                        </a:spcAft>
                        <a:buNone/>
                      </a:pPr>
                      <a:r>
                        <a:rPr lang="ga" sz="1300" b="0" i="0" u="none" baseline="0">
                          <a:solidFill>
                            <a:schemeClr val="tx1"/>
                          </a:solidFill>
                          <a:effectLst/>
                          <a:latin typeface="Arial" panose="020B0604020202020204" pitchFamily="34" charset="0"/>
                          <a:ea typeface="Arial" panose="020B0604020202020204" pitchFamily="34" charset="0"/>
                          <a:cs typeface="Arial" panose="020B0604020202020204" pitchFamily="34" charset="0"/>
                        </a:rPr>
                        <a:t>9</a:t>
                      </a:r>
                    </a:p>
                  </a:txBody>
                  <a:tcPr marL="0" marR="0" marT="0" marB="0">
                    <a:lnL w="12700" cap="flat" cmpd="sng" algn="ctr">
                      <a:solidFill>
                        <a:srgbClr val="147437"/>
                      </a:solidFill>
                      <a:prstDash val="solid"/>
                      <a:round/>
                      <a:headEnd type="none" w="med" len="med"/>
                      <a:tailEnd type="none" w="med" len="med"/>
                    </a:lnL>
                    <a:lnR w="12700" cap="flat" cmpd="sng" algn="ctr">
                      <a:solidFill>
                        <a:srgbClr val="147437"/>
                      </a:solidFill>
                      <a:prstDash val="solid"/>
                      <a:round/>
                      <a:headEnd type="none" w="med" len="med"/>
                      <a:tailEnd type="none" w="med" len="med"/>
                    </a:lnR>
                    <a:lnT w="12700" cap="flat" cmpd="sng" algn="ctr">
                      <a:solidFill>
                        <a:srgbClr val="147437"/>
                      </a:solidFill>
                      <a:prstDash val="solid"/>
                      <a:round/>
                      <a:headEnd type="none" w="med" len="med"/>
                      <a:tailEnd type="none" w="med" len="med"/>
                    </a:lnT>
                    <a:lnB w="12700" cap="flat" cmpd="sng" algn="ctr">
                      <a:solidFill>
                        <a:srgbClr val="147437"/>
                      </a:solidFill>
                      <a:prstDash val="solid"/>
                      <a:round/>
                      <a:headEnd type="none" w="med" len="med"/>
                      <a:tailEnd type="none" w="med" len="med"/>
                    </a:lnB>
                    <a:noFill/>
                  </a:tcPr>
                </a:tc>
                <a:tc>
                  <a:txBody>
                    <a:bodyPr/>
                    <a:lstStyle/>
                    <a:p>
                      <a:pPr marL="50800" lvl="0" algn="l" rtl="0">
                        <a:lnSpc>
                          <a:spcPct val="100000"/>
                        </a:lnSpc>
                        <a:spcBef>
                          <a:spcPts val="509"/>
                        </a:spcBef>
                        <a:spcAft>
                          <a:spcPts val="0"/>
                        </a:spcAft>
                        <a:buNone/>
                      </a:pPr>
                      <a:r>
                        <a:rPr lang="ga" sz="1300" b="0" i="0" u="none" baseline="0">
                          <a:solidFill>
                            <a:schemeClr val="tx1"/>
                          </a:solidFill>
                          <a:effectLst/>
                          <a:latin typeface="Arial" panose="020B0604020202020204" pitchFamily="34" charset="0"/>
                          <a:ea typeface="Arial" panose="020B0604020202020204" pitchFamily="34" charset="0"/>
                          <a:cs typeface="Arial" panose="020B0604020202020204" pitchFamily="34" charset="0"/>
                        </a:rPr>
                        <a:t>Athchuairt a thabhairt ar ár Spás Cróga</a:t>
                      </a:r>
                    </a:p>
                  </a:txBody>
                  <a:tcPr marL="0" marR="0" marT="0" marB="0">
                    <a:lnL w="12700" cap="flat" cmpd="sng" algn="ctr">
                      <a:solidFill>
                        <a:srgbClr val="147437"/>
                      </a:solidFill>
                      <a:prstDash val="solid"/>
                      <a:round/>
                      <a:headEnd type="none" w="med" len="med"/>
                      <a:tailEnd type="none" w="med" len="med"/>
                    </a:lnL>
                    <a:lnR w="12700" cap="flat" cmpd="sng" algn="ctr">
                      <a:solidFill>
                        <a:srgbClr val="147437"/>
                      </a:solidFill>
                      <a:prstDash val="solid"/>
                      <a:round/>
                      <a:headEnd type="none" w="med" len="med"/>
                      <a:tailEnd type="none" w="med" len="med"/>
                    </a:lnR>
                    <a:lnT w="12700" cap="flat" cmpd="sng" algn="ctr">
                      <a:solidFill>
                        <a:srgbClr val="147437"/>
                      </a:solidFill>
                      <a:prstDash val="solid"/>
                      <a:round/>
                      <a:headEnd type="none" w="med" len="med"/>
                      <a:tailEnd type="none" w="med" len="med"/>
                    </a:lnT>
                    <a:lnB w="12700" cap="flat" cmpd="sng" algn="ctr">
                      <a:solidFill>
                        <a:srgbClr val="147437"/>
                      </a:solidFill>
                      <a:prstDash val="solid"/>
                      <a:round/>
                      <a:headEnd type="none" w="med" len="med"/>
                      <a:tailEnd type="none" w="med" len="med"/>
                    </a:lnB>
                    <a:noFill/>
                  </a:tcPr>
                </a:tc>
                <a:tc>
                  <a:txBody>
                    <a:bodyPr/>
                    <a:lstStyle/>
                    <a:p>
                      <a:pPr marL="50800" lvl="0" algn="l" rtl="0">
                        <a:lnSpc>
                          <a:spcPct val="100000"/>
                        </a:lnSpc>
                        <a:spcBef>
                          <a:spcPts val="509"/>
                        </a:spcBef>
                        <a:spcAft>
                          <a:spcPts val="0"/>
                        </a:spcAft>
                        <a:buNone/>
                      </a:pPr>
                      <a:r>
                        <a:rPr lang="ga" sz="1300" b="0" i="0" u="none" baseline="0">
                          <a:solidFill>
                            <a:schemeClr val="tx1"/>
                          </a:solidFill>
                          <a:effectLst/>
                          <a:latin typeface="Arial" panose="020B0604020202020204" pitchFamily="34" charset="0"/>
                          <a:ea typeface="Arial" panose="020B0604020202020204" pitchFamily="34" charset="0"/>
                          <a:cs typeface="Arial" panose="020B0604020202020204" pitchFamily="34" charset="0"/>
                        </a:rPr>
                        <a:t>Deis chun ár gComhaontú Spáis Chróga a chur in eagar (plé uile ranga)</a:t>
                      </a:r>
                    </a:p>
                  </a:txBody>
                  <a:tcPr marL="0" marR="0" marT="0" marB="0">
                    <a:lnL w="12700" cap="flat" cmpd="sng" algn="ctr">
                      <a:solidFill>
                        <a:srgbClr val="147437"/>
                      </a:solidFill>
                      <a:prstDash val="solid"/>
                      <a:round/>
                      <a:headEnd type="none" w="med" len="med"/>
                      <a:tailEnd type="none" w="med" len="med"/>
                    </a:lnL>
                    <a:lnR w="12700">
                      <a:solidFill>
                        <a:srgbClr val="147437"/>
                      </a:solidFill>
                    </a:lnR>
                    <a:lnT w="12700" cap="flat" cmpd="sng" algn="ctr">
                      <a:solidFill>
                        <a:srgbClr val="147437"/>
                      </a:solidFill>
                      <a:prstDash val="solid"/>
                      <a:round/>
                      <a:headEnd type="none" w="med" len="med"/>
                      <a:tailEnd type="none" w="med" len="med"/>
                    </a:lnT>
                    <a:lnB w="12700" cap="flat" cmpd="sng" algn="ctr">
                      <a:solidFill>
                        <a:srgbClr val="147437"/>
                      </a:solidFill>
                      <a:prstDash val="solid"/>
                      <a:round/>
                      <a:headEnd type="none" w="med" len="med"/>
                      <a:tailEnd type="none" w="med" len="med"/>
                    </a:lnB>
                    <a:noFill/>
                  </a:tcPr>
                </a:tc>
                <a:extLst>
                  <a:ext uri="{0D108BD9-81ED-4DB2-BD59-A6C34878D82A}">
                    <a16:rowId xmlns:a16="http://schemas.microsoft.com/office/drawing/2014/main" val="3850819944"/>
                  </a:ext>
                </a:extLst>
              </a:tr>
              <a:tr h="351532">
                <a:tc>
                  <a:txBody>
                    <a:bodyPr/>
                    <a:lstStyle/>
                    <a:p>
                      <a:pPr lvl="0" algn="l" rtl="0">
                        <a:lnSpc>
                          <a:spcPct val="100000"/>
                        </a:lnSpc>
                        <a:buNone/>
                      </a:pPr>
                      <a:r>
                        <a:rPr lang="ga" sz="1300" b="0" i="0" u="none" baseline="0">
                          <a:solidFill>
                            <a:srgbClr val="147437"/>
                          </a:solidFill>
                          <a:effectLst/>
                          <a:latin typeface="Arial" panose="020B0604020202020204" pitchFamily="34" charset="0"/>
                          <a:ea typeface="Arial" panose="020B0604020202020204" pitchFamily="34" charset="0"/>
                          <a:cs typeface="Arial" panose="020B0604020202020204" pitchFamily="34" charset="0"/>
                        </a:rPr>
                        <a:t>13</a:t>
                      </a:r>
                    </a:p>
                  </a:txBody>
                  <a:tcPr marL="0" marR="0" marT="0" marB="0">
                    <a:lnL w="12700">
                      <a:solidFill>
                        <a:srgbClr val="147437"/>
                      </a:solidFill>
                    </a:lnL>
                    <a:lnR w="12700" cap="flat" cmpd="sng" algn="ctr">
                      <a:solidFill>
                        <a:srgbClr val="147437"/>
                      </a:solidFill>
                      <a:prstDash val="solid"/>
                      <a:round/>
                      <a:headEnd type="none" w="med" len="med"/>
                      <a:tailEnd type="none" w="med" len="med"/>
                    </a:lnR>
                    <a:lnT w="12700" cap="flat" cmpd="sng" algn="ctr">
                      <a:solidFill>
                        <a:srgbClr val="147437"/>
                      </a:solidFill>
                      <a:prstDash val="solid"/>
                      <a:round/>
                      <a:headEnd type="none" w="med" len="med"/>
                      <a:tailEnd type="none" w="med" len="med"/>
                    </a:lnT>
                    <a:lnB w="12700" cap="flat" cmpd="sng" algn="ctr">
                      <a:solidFill>
                        <a:srgbClr val="147437"/>
                      </a:solidFill>
                      <a:prstDash val="solid"/>
                      <a:round/>
                      <a:headEnd type="none" w="med" len="med"/>
                      <a:tailEnd type="none" w="med" len="med"/>
                    </a:lnB>
                    <a:noFill/>
                  </a:tcPr>
                </a:tc>
                <a:tc>
                  <a:txBody>
                    <a:bodyPr/>
                    <a:lstStyle/>
                    <a:p>
                      <a:pPr marL="50800" lvl="0" algn="l" rtl="0">
                        <a:lnSpc>
                          <a:spcPct val="100000"/>
                        </a:lnSpc>
                        <a:spcBef>
                          <a:spcPts val="509"/>
                        </a:spcBef>
                        <a:spcAft>
                          <a:spcPts val="0"/>
                        </a:spcAft>
                        <a:buNone/>
                      </a:pPr>
                      <a:r>
                        <a:rPr lang="ga" sz="1300" b="0" i="0" u="none" baseline="0">
                          <a:solidFill>
                            <a:schemeClr val="tx1"/>
                          </a:solidFill>
                          <a:effectLst/>
                          <a:latin typeface="Arial" panose="020B0604020202020204" pitchFamily="34" charset="0"/>
                          <a:ea typeface="Arial" panose="020B0604020202020204" pitchFamily="34" charset="0"/>
                          <a:cs typeface="Arial" panose="020B0604020202020204" pitchFamily="34" charset="0"/>
                        </a:rPr>
                        <a:t>10</a:t>
                      </a:r>
                    </a:p>
                  </a:txBody>
                  <a:tcPr marL="0" marR="0" marT="0" marB="0">
                    <a:lnL w="12700" cap="flat" cmpd="sng" algn="ctr">
                      <a:solidFill>
                        <a:srgbClr val="147437"/>
                      </a:solidFill>
                      <a:prstDash val="solid"/>
                      <a:round/>
                      <a:headEnd type="none" w="med" len="med"/>
                      <a:tailEnd type="none" w="med" len="med"/>
                    </a:lnL>
                    <a:lnR w="12700" cap="flat" cmpd="sng" algn="ctr">
                      <a:solidFill>
                        <a:srgbClr val="147437"/>
                      </a:solidFill>
                      <a:prstDash val="solid"/>
                      <a:round/>
                      <a:headEnd type="none" w="med" len="med"/>
                      <a:tailEnd type="none" w="med" len="med"/>
                    </a:lnR>
                    <a:lnT w="12700" cap="flat" cmpd="sng" algn="ctr">
                      <a:solidFill>
                        <a:srgbClr val="147437"/>
                      </a:solidFill>
                      <a:prstDash val="solid"/>
                      <a:round/>
                      <a:headEnd type="none" w="med" len="med"/>
                      <a:tailEnd type="none" w="med" len="med"/>
                    </a:lnT>
                    <a:lnB w="12700" cap="flat" cmpd="sng" algn="ctr">
                      <a:solidFill>
                        <a:srgbClr val="147437"/>
                      </a:solidFill>
                      <a:prstDash val="solid"/>
                      <a:round/>
                      <a:headEnd type="none" w="med" len="med"/>
                      <a:tailEnd type="none" w="med" len="med"/>
                    </a:lnB>
                    <a:noFill/>
                  </a:tcPr>
                </a:tc>
                <a:tc>
                  <a:txBody>
                    <a:bodyPr/>
                    <a:lstStyle/>
                    <a:p>
                      <a:pPr marL="50800" lvl="0" algn="l" rtl="0">
                        <a:lnSpc>
                          <a:spcPct val="100000"/>
                        </a:lnSpc>
                        <a:spcBef>
                          <a:spcPts val="509"/>
                        </a:spcBef>
                        <a:spcAft>
                          <a:spcPts val="0"/>
                        </a:spcAft>
                        <a:buNone/>
                      </a:pPr>
                      <a:r>
                        <a:rPr lang="ga" sz="1300" b="0" i="0" u="none" baseline="0">
                          <a:solidFill>
                            <a:schemeClr val="tx1"/>
                          </a:solidFill>
                          <a:effectLst/>
                          <a:latin typeface="Arial" panose="020B0604020202020204" pitchFamily="34" charset="0"/>
                          <a:ea typeface="Arial" panose="020B0604020202020204" pitchFamily="34" charset="0"/>
                          <a:cs typeface="Arial" panose="020B0604020202020204" pitchFamily="34" charset="0"/>
                        </a:rPr>
                        <a:t>Céard? Cén fáth? Céard a tharlóidh anois? </a:t>
                      </a:r>
                    </a:p>
                  </a:txBody>
                  <a:tcPr marL="0" marR="0" marT="0" marB="0">
                    <a:lnL w="12700" cap="flat" cmpd="sng" algn="ctr">
                      <a:solidFill>
                        <a:srgbClr val="147437"/>
                      </a:solidFill>
                      <a:prstDash val="solid"/>
                      <a:round/>
                      <a:headEnd type="none" w="med" len="med"/>
                      <a:tailEnd type="none" w="med" len="med"/>
                    </a:lnL>
                    <a:lnR w="12700" cap="flat" cmpd="sng" algn="ctr">
                      <a:solidFill>
                        <a:srgbClr val="147437"/>
                      </a:solidFill>
                      <a:prstDash val="solid"/>
                      <a:round/>
                      <a:headEnd type="none" w="med" len="med"/>
                      <a:tailEnd type="none" w="med" len="med"/>
                    </a:lnR>
                    <a:lnT w="12700" cap="flat" cmpd="sng" algn="ctr">
                      <a:solidFill>
                        <a:srgbClr val="147437"/>
                      </a:solidFill>
                      <a:prstDash val="solid"/>
                      <a:round/>
                      <a:headEnd type="none" w="med" len="med"/>
                      <a:tailEnd type="none" w="med" len="med"/>
                    </a:lnT>
                    <a:lnB w="12700" cap="flat" cmpd="sng" algn="ctr">
                      <a:solidFill>
                        <a:srgbClr val="147437"/>
                      </a:solidFill>
                      <a:prstDash val="solid"/>
                      <a:round/>
                      <a:headEnd type="none" w="med" len="med"/>
                      <a:tailEnd type="none" w="med" len="med"/>
                    </a:lnB>
                    <a:noFill/>
                  </a:tcPr>
                </a:tc>
                <a:tc>
                  <a:txBody>
                    <a:bodyPr/>
                    <a:lstStyle/>
                    <a:p>
                      <a:pPr marL="50800" lvl="0" algn="l" rtl="0">
                        <a:lnSpc>
                          <a:spcPct val="100000"/>
                        </a:lnSpc>
                        <a:spcBef>
                          <a:spcPts val="509"/>
                        </a:spcBef>
                        <a:spcAft>
                          <a:spcPts val="0"/>
                        </a:spcAft>
                        <a:buNone/>
                      </a:pPr>
                      <a:r>
                        <a:rPr lang="ga" sz="1300" b="0" i="0" u="none" baseline="0" dirty="0">
                          <a:solidFill>
                            <a:schemeClr val="tx1"/>
                          </a:solidFill>
                          <a:effectLst/>
                          <a:latin typeface="Arial" panose="020B0604020202020204" pitchFamily="34" charset="0"/>
                          <a:ea typeface="Arial" panose="020B0604020202020204" pitchFamily="34" charset="0"/>
                          <a:cs typeface="Arial" panose="020B0604020202020204" pitchFamily="34" charset="0"/>
                        </a:rPr>
                        <a:t>Machnamh (obair aonair)</a:t>
                      </a:r>
                    </a:p>
                  </a:txBody>
                  <a:tcPr marL="0" marR="0" marT="0" marB="0">
                    <a:lnL w="12700" cap="flat" cmpd="sng" algn="ctr">
                      <a:solidFill>
                        <a:srgbClr val="147437"/>
                      </a:solidFill>
                      <a:prstDash val="solid"/>
                      <a:round/>
                      <a:headEnd type="none" w="med" len="med"/>
                      <a:tailEnd type="none" w="med" len="med"/>
                    </a:lnL>
                    <a:lnR w="12700">
                      <a:solidFill>
                        <a:srgbClr val="147437"/>
                      </a:solidFill>
                    </a:lnR>
                    <a:lnT w="12700" cap="flat" cmpd="sng" algn="ctr">
                      <a:solidFill>
                        <a:srgbClr val="147437"/>
                      </a:solidFill>
                      <a:prstDash val="solid"/>
                      <a:round/>
                      <a:headEnd type="none" w="med" len="med"/>
                      <a:tailEnd type="none" w="med" len="med"/>
                    </a:lnT>
                    <a:lnB w="12700" cap="flat" cmpd="sng" algn="ctr">
                      <a:solidFill>
                        <a:srgbClr val="147437"/>
                      </a:solidFill>
                      <a:prstDash val="solid"/>
                      <a:round/>
                      <a:headEnd type="none" w="med" len="med"/>
                      <a:tailEnd type="none" w="med" len="med"/>
                    </a:lnB>
                    <a:noFill/>
                  </a:tcPr>
                </a:tc>
                <a:extLst>
                  <a:ext uri="{0D108BD9-81ED-4DB2-BD59-A6C34878D82A}">
                    <a16:rowId xmlns:a16="http://schemas.microsoft.com/office/drawing/2014/main" val="265783009"/>
                  </a:ext>
                </a:extLst>
              </a:tr>
            </a:tbl>
          </a:graphicData>
        </a:graphic>
      </p:graphicFrame>
      <p:sp>
        <p:nvSpPr>
          <p:cNvPr id="7" name="Title 1">
            <a:extLst>
              <a:ext uri="{FF2B5EF4-FFF2-40B4-BE49-F238E27FC236}">
                <a16:creationId xmlns:a16="http://schemas.microsoft.com/office/drawing/2014/main" id="{2550D92E-BF68-4EF4-1AD6-FB2C15679468}"/>
              </a:ext>
            </a:extLst>
          </p:cNvPr>
          <p:cNvSpPr txBox="1">
            <a:spLocks/>
          </p:cNvSpPr>
          <p:nvPr/>
        </p:nvSpPr>
        <p:spPr>
          <a:xfrm>
            <a:off x="838200" y="235585"/>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l" rtl="0"/>
            <a:r>
              <a:rPr lang="ga" sz="3200" b="1" i="0" u="none" baseline="0">
                <a:latin typeface="Arial" panose="020B0604020202020204" pitchFamily="34" charset="0"/>
                <a:ea typeface="Arial" panose="020B0604020202020204" pitchFamily="34" charset="0"/>
                <a:cs typeface="Arial" panose="020B0604020202020204" pitchFamily="34" charset="0"/>
              </a:rPr>
              <a:t>Aonad 3: Imlíne</a:t>
            </a:r>
          </a:p>
        </p:txBody>
      </p:sp>
      <p:pic>
        <p:nvPicPr>
          <p:cNvPr id="8" name="Picture 6" descr="Cruth, cearnóg&#10;&#10;Cur síos a gineadh go huathoibríoch">
            <a:extLst>
              <a:ext uri="{FF2B5EF4-FFF2-40B4-BE49-F238E27FC236}">
                <a16:creationId xmlns:a16="http://schemas.microsoft.com/office/drawing/2014/main" id="{8467C957-F002-BF5B-1FD4-ABE7DE6C91D4}"/>
              </a:ext>
            </a:extLst>
          </p:cNvPr>
          <p:cNvPicPr>
            <a:picLocks noChangeAspect="1"/>
          </p:cNvPicPr>
          <p:nvPr/>
        </p:nvPicPr>
        <p:blipFill>
          <a:blip r:embed="rId3"/>
          <a:stretch>
            <a:fillRect/>
          </a:stretch>
        </p:blipFill>
        <p:spPr>
          <a:xfrm>
            <a:off x="853090" y="1101073"/>
            <a:ext cx="10525583" cy="93061"/>
          </a:xfrm>
          <a:prstGeom prst="rect">
            <a:avLst/>
          </a:prstGeom>
        </p:spPr>
      </p:pic>
      <p:sp>
        <p:nvSpPr>
          <p:cNvPr id="3" name="Right Brace 2">
            <a:extLst>
              <a:ext uri="{FF2B5EF4-FFF2-40B4-BE49-F238E27FC236}">
                <a16:creationId xmlns:a16="http://schemas.microsoft.com/office/drawing/2014/main" id="{DB6AA007-E6F1-A495-0FDE-88EE43026960}"/>
              </a:ext>
            </a:extLst>
          </p:cNvPr>
          <p:cNvSpPr/>
          <p:nvPr/>
        </p:nvSpPr>
        <p:spPr>
          <a:xfrm>
            <a:off x="7943808" y="5756926"/>
            <a:ext cx="316302" cy="1068320"/>
          </a:xfrm>
          <a:prstGeom prst="rightBrace">
            <a:avLst/>
          </a:prstGeom>
          <a:ln>
            <a:solidFill>
              <a:srgbClr val="29A94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ga"/>
          </a:p>
        </p:txBody>
      </p:sp>
      <p:sp>
        <p:nvSpPr>
          <p:cNvPr id="9" name="TextBox 8">
            <a:extLst>
              <a:ext uri="{FF2B5EF4-FFF2-40B4-BE49-F238E27FC236}">
                <a16:creationId xmlns:a16="http://schemas.microsoft.com/office/drawing/2014/main" id="{D912AC89-37F3-1637-9952-94073E6BC6D7}"/>
              </a:ext>
            </a:extLst>
          </p:cNvPr>
          <p:cNvSpPr txBox="1"/>
          <p:nvPr/>
        </p:nvSpPr>
        <p:spPr>
          <a:xfrm>
            <a:off x="8260110" y="6035544"/>
            <a:ext cx="3017491" cy="635549"/>
          </a:xfrm>
          <a:prstGeom prst="rect">
            <a:avLst/>
          </a:prstGeom>
          <a:noFill/>
        </p:spPr>
        <p:txBody>
          <a:bodyPr wrap="square" rtlCol="0">
            <a:noAutofit/>
          </a:bodyPr>
          <a:lstStyle/>
          <a:p>
            <a:pPr algn="ctr"/>
            <a:r>
              <a:rPr lang="ga" b="0" i="0" u="none" baseline="0" dirty="0">
                <a:latin typeface="Arial" panose="020B0604020202020204" pitchFamily="34" charset="0"/>
                <a:ea typeface="Arial" panose="020B0604020202020204" pitchFamily="34" charset="0"/>
                <a:cs typeface="Arial" panose="020B0604020202020204" pitchFamily="34" charset="0"/>
              </a:rPr>
              <a:t>Ullmhúchán an mhúinteora ag teastáil</a:t>
            </a:r>
          </a:p>
        </p:txBody>
      </p:sp>
      <p:graphicFrame>
        <p:nvGraphicFramePr>
          <p:cNvPr id="10" name="Table 9">
            <a:extLst>
              <a:ext uri="{FF2B5EF4-FFF2-40B4-BE49-F238E27FC236}">
                <a16:creationId xmlns:a16="http://schemas.microsoft.com/office/drawing/2014/main" id="{3E6705EE-E305-699B-C4FF-6A7DD915E10B}"/>
              </a:ext>
            </a:extLst>
          </p:cNvPr>
          <p:cNvGraphicFramePr>
            <a:graphicFrameLocks noGrp="1"/>
          </p:cNvGraphicFramePr>
          <p:nvPr>
            <p:extLst>
              <p:ext uri="{D42A27DB-BD31-4B8C-83A1-F6EECF244321}">
                <p14:modId xmlns:p14="http://schemas.microsoft.com/office/powerpoint/2010/main" val="722817517"/>
              </p:ext>
            </p:extLst>
          </p:nvPr>
        </p:nvGraphicFramePr>
        <p:xfrm>
          <a:off x="838200" y="5727966"/>
          <a:ext cx="7105608" cy="1097280"/>
        </p:xfrm>
        <a:graphic>
          <a:graphicData uri="http://schemas.openxmlformats.org/drawingml/2006/table">
            <a:tbl>
              <a:tblPr firstRow="1" bandRow="1">
                <a:tableStyleId>{2D5ABB26-0587-4C30-8999-92F81FD0307C}</a:tableStyleId>
              </a:tblPr>
              <a:tblGrid>
                <a:gridCol w="656934">
                  <a:extLst>
                    <a:ext uri="{9D8B030D-6E8A-4147-A177-3AD203B41FA5}">
                      <a16:colId xmlns:a16="http://schemas.microsoft.com/office/drawing/2014/main" val="3190521438"/>
                    </a:ext>
                  </a:extLst>
                </a:gridCol>
                <a:gridCol w="6448674">
                  <a:extLst>
                    <a:ext uri="{9D8B030D-6E8A-4147-A177-3AD203B41FA5}">
                      <a16:colId xmlns:a16="http://schemas.microsoft.com/office/drawing/2014/main" val="3790828369"/>
                    </a:ext>
                  </a:extLst>
                </a:gridCol>
              </a:tblGrid>
              <a:tr h="165294">
                <a:tc>
                  <a:txBody>
                    <a:bodyPr/>
                    <a:lstStyle/>
                    <a:p>
                      <a:pPr algn="l" rtl="0"/>
                      <a:r>
                        <a:rPr lang="ga" sz="1200" b="0" i="0" u="none" baseline="0">
                          <a:solidFill>
                            <a:srgbClr val="147437"/>
                          </a:solidFill>
                          <a:latin typeface="Arial" panose="020B0604020202020204" pitchFamily="34" charset="0"/>
                          <a:ea typeface="Arial" panose="020B0604020202020204" pitchFamily="34" charset="0"/>
                          <a:cs typeface="Arial" panose="020B0604020202020204" pitchFamily="34" charset="0"/>
                        </a:rPr>
                        <a:t>*</a:t>
                      </a:r>
                      <a:endParaRPr lang="ga" sz="1200" dirty="0">
                        <a:latin typeface="Arial" panose="020B0604020202020204" pitchFamily="34" charset="0"/>
                        <a:cs typeface="Arial" panose="020B0604020202020204" pitchFamily="34"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ga" sz="1200" b="0" i="0" u="none" baseline="0" dirty="0">
                          <a:latin typeface="Arial" panose="020B0604020202020204" pitchFamily="34" charset="0"/>
                          <a:ea typeface="Arial" panose="020B0604020202020204" pitchFamily="34" charset="0"/>
                          <a:cs typeface="Arial" panose="020B0604020202020204" pitchFamily="34" charset="0"/>
                        </a:rPr>
                        <a:t>Féach: ‘Stair na Sraithe Sóisearaí </a:t>
                      </a:r>
                      <a:r>
                        <a:rPr lang="en-GB" sz="1200" b="0" i="0" kern="1200" dirty="0" err="1">
                          <a:solidFill>
                            <a:schemeClr val="tx1"/>
                          </a:solidFill>
                          <a:effectLst/>
                          <a:latin typeface="Arial" panose="020B0604020202020204" pitchFamily="34" charset="0"/>
                          <a:ea typeface="+mn-ea"/>
                          <a:cs typeface="Arial" panose="020B0604020202020204" pitchFamily="34" charset="0"/>
                        </a:rPr>
                        <a:t>Aonad</a:t>
                      </a:r>
                      <a:r>
                        <a:rPr lang="en-GB" sz="1200" b="0" i="0" kern="1200" dirty="0">
                          <a:solidFill>
                            <a:schemeClr val="tx1"/>
                          </a:solidFill>
                          <a:effectLst/>
                          <a:latin typeface="Arial" panose="020B0604020202020204" pitchFamily="34" charset="0"/>
                          <a:ea typeface="+mn-ea"/>
                          <a:cs typeface="Arial" panose="020B0604020202020204" pitchFamily="34" charset="0"/>
                        </a:rPr>
                        <a:t> 3 </a:t>
                      </a:r>
                      <a:r>
                        <a:rPr lang="en-GB" sz="1200" b="0" i="0" kern="1200" dirty="0" err="1">
                          <a:solidFill>
                            <a:schemeClr val="tx1"/>
                          </a:solidFill>
                          <a:effectLst/>
                          <a:latin typeface="Arial" panose="020B0604020202020204" pitchFamily="34" charset="0"/>
                          <a:ea typeface="+mn-ea"/>
                          <a:cs typeface="Arial" panose="020B0604020202020204" pitchFamily="34" charset="0"/>
                        </a:rPr>
                        <a:t>Gníomhaíocht</a:t>
                      </a:r>
                      <a:r>
                        <a:rPr lang="en-GB" sz="1200" b="0" i="0" kern="1200" dirty="0">
                          <a:solidFill>
                            <a:schemeClr val="tx1"/>
                          </a:solidFill>
                          <a:effectLst/>
                          <a:latin typeface="Arial" panose="020B0604020202020204" pitchFamily="34" charset="0"/>
                          <a:ea typeface="+mn-ea"/>
                          <a:cs typeface="Arial" panose="020B0604020202020204" pitchFamily="34" charset="0"/>
                        </a:rPr>
                        <a:t> 3 </a:t>
                      </a:r>
                      <a:r>
                        <a:rPr lang="en-GB" sz="1200" b="0" i="0" kern="1200" dirty="0" err="1">
                          <a:solidFill>
                            <a:schemeClr val="tx1"/>
                          </a:solidFill>
                          <a:effectLst/>
                          <a:latin typeface="Arial" panose="020B0604020202020204" pitchFamily="34" charset="0"/>
                          <a:ea typeface="+mn-ea"/>
                          <a:cs typeface="Arial" panose="020B0604020202020204" pitchFamily="34" charset="0"/>
                        </a:rPr>
                        <a:t>Taithí</a:t>
                      </a:r>
                      <a:r>
                        <a:rPr lang="en-GB" sz="1200" b="0" i="0" kern="1200" dirty="0">
                          <a:solidFill>
                            <a:schemeClr val="tx1"/>
                          </a:solidFill>
                          <a:effectLst/>
                          <a:latin typeface="Arial" panose="020B0604020202020204" pitchFamily="34" charset="0"/>
                          <a:ea typeface="+mn-ea"/>
                          <a:cs typeface="Arial" panose="020B0604020202020204" pitchFamily="34" charset="0"/>
                        </a:rPr>
                        <a:t> </a:t>
                      </a:r>
                      <a:r>
                        <a:rPr lang="en-GB" sz="1200" b="0" i="0" kern="1200" dirty="0" err="1">
                          <a:solidFill>
                            <a:schemeClr val="tx1"/>
                          </a:solidFill>
                          <a:effectLst/>
                          <a:latin typeface="Arial" panose="020B0604020202020204" pitchFamily="34" charset="0"/>
                          <a:ea typeface="+mn-ea"/>
                          <a:cs typeface="Arial" panose="020B0604020202020204" pitchFamily="34" charset="0"/>
                        </a:rPr>
                        <a:t>oibre</a:t>
                      </a:r>
                      <a:r>
                        <a:rPr lang="ga" sz="1200" b="0" i="0" u="none" baseline="0" dirty="0">
                          <a:latin typeface="Arial" panose="020B0604020202020204" pitchFamily="34" charset="0"/>
                          <a:ea typeface="Lato" panose="020F0502020204030203" pitchFamily="34" charset="0"/>
                          <a:cs typeface="Arial" panose="020B0604020202020204" pitchFamily="34" charset="0"/>
                        </a:rPr>
                        <a:t>’ </a:t>
                      </a:r>
                      <a:endParaRPr lang="ga" sz="12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2253202786"/>
                  </a:ext>
                </a:extLst>
              </a:tr>
              <a:tr h="165294">
                <a:tc>
                  <a:txBody>
                    <a:bodyPr/>
                    <a:lstStyle/>
                    <a:p>
                      <a:pPr algn="l" rtl="0"/>
                      <a:r>
                        <a:rPr lang="ga" sz="1200" b="0" i="0" u="none" baseline="0">
                          <a:solidFill>
                            <a:srgbClr val="147437"/>
                          </a:solidFill>
                          <a:latin typeface="Arial" panose="020B0604020202020204" pitchFamily="34" charset="0"/>
                          <a:ea typeface="Arial" panose="020B0604020202020204" pitchFamily="34" charset="0"/>
                          <a:cs typeface="Arial" panose="020B0604020202020204" pitchFamily="34" charset="0"/>
                        </a:rPr>
                        <a:t>**</a:t>
                      </a:r>
                      <a:endParaRPr lang="ga" sz="1200" dirty="0">
                        <a:latin typeface="Arial" panose="020B0604020202020204" pitchFamily="34" charset="0"/>
                        <a:cs typeface="Arial" panose="020B0604020202020204" pitchFamily="34"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ga" sz="1200" b="0" i="0" u="none" baseline="0" dirty="0">
                          <a:latin typeface="Arial" panose="020B0604020202020204" pitchFamily="34" charset="0"/>
                          <a:ea typeface="Lato" panose="020F0502020204030203" pitchFamily="34" charset="0"/>
                          <a:cs typeface="Arial" panose="020B0604020202020204" pitchFamily="34" charset="0"/>
                        </a:rPr>
                        <a:t>Féach ‘</a:t>
                      </a:r>
                      <a:r>
                        <a:rPr lang="ga" sz="1200" b="0" i="0" u="none" baseline="0" dirty="0">
                          <a:latin typeface="Arial" panose="020B0604020202020204" pitchFamily="34" charset="0"/>
                          <a:ea typeface="Arial" panose="020B0604020202020204" pitchFamily="34" charset="0"/>
                          <a:cs typeface="Arial" panose="020B0604020202020204" pitchFamily="34" charset="0"/>
                        </a:rPr>
                        <a:t>Stair na Sraithe Sóisearaí </a:t>
                      </a:r>
                      <a:r>
                        <a:rPr lang="pt-BR" sz="1200" b="0" i="0" kern="1200" dirty="0" err="1">
                          <a:solidFill>
                            <a:schemeClr val="tx1"/>
                          </a:solidFill>
                          <a:effectLst/>
                          <a:latin typeface="Arial" panose="020B0604020202020204" pitchFamily="34" charset="0"/>
                          <a:ea typeface="+mn-ea"/>
                          <a:cs typeface="Arial" panose="020B0604020202020204" pitchFamily="34" charset="0"/>
                        </a:rPr>
                        <a:t>Aonad</a:t>
                      </a:r>
                      <a:r>
                        <a:rPr lang="pt-BR" sz="1200" b="0" i="0" kern="1200" dirty="0">
                          <a:solidFill>
                            <a:schemeClr val="tx1"/>
                          </a:solidFill>
                          <a:effectLst/>
                          <a:latin typeface="Arial" panose="020B0604020202020204" pitchFamily="34" charset="0"/>
                          <a:ea typeface="+mn-ea"/>
                          <a:cs typeface="Arial" panose="020B0604020202020204" pitchFamily="34" charset="0"/>
                        </a:rPr>
                        <a:t> 3 </a:t>
                      </a:r>
                      <a:r>
                        <a:rPr lang="pt-BR" sz="1200" b="0" i="0" kern="1200" dirty="0" err="1">
                          <a:solidFill>
                            <a:schemeClr val="tx1"/>
                          </a:solidFill>
                          <a:effectLst/>
                          <a:latin typeface="Arial" panose="020B0604020202020204" pitchFamily="34" charset="0"/>
                          <a:ea typeface="+mn-ea"/>
                          <a:cs typeface="Arial" panose="020B0604020202020204" pitchFamily="34" charset="0"/>
                        </a:rPr>
                        <a:t>Gníomhaíocht</a:t>
                      </a:r>
                      <a:r>
                        <a:rPr lang="pt-BR" sz="1200" b="0" i="0" kern="1200" dirty="0">
                          <a:solidFill>
                            <a:schemeClr val="tx1"/>
                          </a:solidFill>
                          <a:effectLst/>
                          <a:latin typeface="Arial" panose="020B0604020202020204" pitchFamily="34" charset="0"/>
                          <a:ea typeface="+mn-ea"/>
                          <a:cs typeface="Arial" panose="020B0604020202020204" pitchFamily="34" charset="0"/>
                        </a:rPr>
                        <a:t> 4 Lá a </a:t>
                      </a:r>
                      <a:r>
                        <a:rPr lang="pt-BR" sz="1200" b="0" i="0" kern="1200" dirty="0" err="1">
                          <a:solidFill>
                            <a:schemeClr val="tx1"/>
                          </a:solidFill>
                          <a:effectLst/>
                          <a:latin typeface="Arial" panose="020B0604020202020204" pitchFamily="34" charset="0"/>
                          <a:ea typeface="+mn-ea"/>
                          <a:cs typeface="Arial" panose="020B0604020202020204" pitchFamily="34" charset="0"/>
                        </a:rPr>
                        <a:t>chuir</a:t>
                      </a:r>
                      <a:r>
                        <a:rPr lang="pt-BR" sz="1200" b="0" i="0" kern="1200" dirty="0">
                          <a:solidFill>
                            <a:schemeClr val="tx1"/>
                          </a:solidFill>
                          <a:effectLst/>
                          <a:latin typeface="Arial" panose="020B0604020202020204" pitchFamily="34" charset="0"/>
                          <a:ea typeface="+mn-ea"/>
                          <a:cs typeface="Arial" panose="020B0604020202020204" pitchFamily="34" charset="0"/>
                        </a:rPr>
                        <a:t> </a:t>
                      </a:r>
                      <a:r>
                        <a:rPr lang="pt-BR" sz="1200" b="0" i="0" kern="1200" dirty="0" err="1">
                          <a:solidFill>
                            <a:schemeClr val="tx1"/>
                          </a:solidFill>
                          <a:effectLst/>
                          <a:latin typeface="Arial" panose="020B0604020202020204" pitchFamily="34" charset="0"/>
                          <a:ea typeface="+mn-ea"/>
                          <a:cs typeface="Arial" panose="020B0604020202020204" pitchFamily="34" charset="0"/>
                        </a:rPr>
                        <a:t>máithreacha</a:t>
                      </a:r>
                      <a:r>
                        <a:rPr lang="pt-BR" sz="1200" b="0" i="0" kern="1200" dirty="0">
                          <a:solidFill>
                            <a:schemeClr val="tx1"/>
                          </a:solidFill>
                          <a:effectLst/>
                          <a:latin typeface="Arial" panose="020B0604020202020204" pitchFamily="34" charset="0"/>
                          <a:ea typeface="+mn-ea"/>
                          <a:cs typeface="Arial" panose="020B0604020202020204" pitchFamily="34" charset="0"/>
                        </a:rPr>
                        <a:t> </a:t>
                      </a:r>
                      <a:r>
                        <a:rPr lang="pt-BR" sz="1200" b="0" i="0" kern="1200" dirty="0" err="1">
                          <a:solidFill>
                            <a:schemeClr val="tx1"/>
                          </a:solidFill>
                          <a:effectLst/>
                          <a:latin typeface="Arial" panose="020B0604020202020204" pitchFamily="34" charset="0"/>
                          <a:ea typeface="+mn-ea"/>
                          <a:cs typeface="Arial" panose="020B0604020202020204" pitchFamily="34" charset="0"/>
                        </a:rPr>
                        <a:t>iste</a:t>
                      </a:r>
                      <a:r>
                        <a:rPr lang="ga" sz="1200" b="0" i="0" u="none" baseline="0" dirty="0">
                          <a:latin typeface="Arial" panose="020B0604020202020204" pitchFamily="34" charset="0"/>
                          <a:ea typeface="Lato" panose="020F0502020204030203" pitchFamily="34" charset="0"/>
                          <a:cs typeface="Arial" panose="020B0604020202020204" pitchFamily="34" charset="0"/>
                        </a:rPr>
                        <a:t>’</a:t>
                      </a:r>
                      <a:endParaRPr lang="ga" sz="12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57157337"/>
                  </a:ext>
                </a:extLst>
              </a:tr>
              <a:tr h="165294">
                <a:tc>
                  <a:txBody>
                    <a:bodyPr/>
                    <a:lstStyle/>
                    <a:p>
                      <a:pPr algn="l" rtl="0"/>
                      <a:r>
                        <a:rPr lang="ga" sz="1200" b="0" i="0" u="none" baseline="0">
                          <a:solidFill>
                            <a:srgbClr val="147437"/>
                          </a:solidFill>
                          <a:latin typeface="Arial" panose="020B0604020202020204" pitchFamily="34" charset="0"/>
                          <a:ea typeface="Arial" panose="020B0604020202020204" pitchFamily="34" charset="0"/>
                          <a:cs typeface="Arial" panose="020B0604020202020204" pitchFamily="34" charset="0"/>
                        </a:rPr>
                        <a:t>***</a:t>
                      </a:r>
                      <a:endParaRPr lang="ga" sz="1200" dirty="0">
                        <a:latin typeface="Arial" panose="020B0604020202020204" pitchFamily="34" charset="0"/>
                        <a:cs typeface="Arial" panose="020B0604020202020204" pitchFamily="34"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ga" sz="1200" b="0" i="0" u="none" baseline="0" dirty="0">
                          <a:latin typeface="Arial" panose="020B0604020202020204" pitchFamily="34" charset="0"/>
                          <a:ea typeface="Lato" panose="020F0502020204030203" pitchFamily="34" charset="0"/>
                          <a:cs typeface="Arial" panose="020B0604020202020204" pitchFamily="34" charset="0"/>
                        </a:rPr>
                        <a:t>Féach ‘</a:t>
                      </a:r>
                      <a:r>
                        <a:rPr lang="ga" sz="1200" b="0" i="0" u="none" baseline="0" dirty="0">
                          <a:latin typeface="Arial" panose="020B0604020202020204" pitchFamily="34" charset="0"/>
                          <a:ea typeface="Arial" panose="020B0604020202020204" pitchFamily="34" charset="0"/>
                          <a:cs typeface="Arial" panose="020B0604020202020204" pitchFamily="34" charset="0"/>
                        </a:rPr>
                        <a:t>Stair na Sraithe Sóisearaí </a:t>
                      </a:r>
                      <a:r>
                        <a:rPr lang="en-GB" sz="1200" b="0" i="0" kern="1200" dirty="0" err="1">
                          <a:solidFill>
                            <a:schemeClr val="tx1"/>
                          </a:solidFill>
                          <a:effectLst/>
                          <a:latin typeface="Arial" panose="020B0604020202020204" pitchFamily="34" charset="0"/>
                          <a:ea typeface="+mn-ea"/>
                          <a:cs typeface="Arial" panose="020B0604020202020204" pitchFamily="34" charset="0"/>
                        </a:rPr>
                        <a:t>Aonad</a:t>
                      </a:r>
                      <a:r>
                        <a:rPr lang="en-GB" sz="1200" b="0" i="0" kern="1200" dirty="0">
                          <a:solidFill>
                            <a:schemeClr val="tx1"/>
                          </a:solidFill>
                          <a:effectLst/>
                          <a:latin typeface="Arial" panose="020B0604020202020204" pitchFamily="34" charset="0"/>
                          <a:ea typeface="+mn-ea"/>
                          <a:cs typeface="Arial" panose="020B0604020202020204" pitchFamily="34" charset="0"/>
                        </a:rPr>
                        <a:t> 3 </a:t>
                      </a:r>
                      <a:r>
                        <a:rPr lang="en-GB" sz="1200" b="0" i="0" kern="1200" dirty="0" err="1">
                          <a:solidFill>
                            <a:schemeClr val="tx1"/>
                          </a:solidFill>
                          <a:effectLst/>
                          <a:latin typeface="Arial" panose="020B0604020202020204" pitchFamily="34" charset="0"/>
                          <a:ea typeface="+mn-ea"/>
                          <a:cs typeface="Arial" panose="020B0604020202020204" pitchFamily="34" charset="0"/>
                        </a:rPr>
                        <a:t>Gníomhaíocht</a:t>
                      </a:r>
                      <a:r>
                        <a:rPr lang="en-GB" sz="1200" b="0" i="0" kern="1200" dirty="0">
                          <a:solidFill>
                            <a:schemeClr val="tx1"/>
                          </a:solidFill>
                          <a:effectLst/>
                          <a:latin typeface="Arial" panose="020B0604020202020204" pitchFamily="34" charset="0"/>
                          <a:ea typeface="+mn-ea"/>
                          <a:cs typeface="Arial" panose="020B0604020202020204" pitchFamily="34" charset="0"/>
                        </a:rPr>
                        <a:t> 5 </a:t>
                      </a:r>
                      <a:r>
                        <a:rPr lang="en-GB" sz="1200" b="0" i="0" kern="1200" dirty="0" err="1">
                          <a:solidFill>
                            <a:schemeClr val="tx1"/>
                          </a:solidFill>
                          <a:effectLst/>
                          <a:latin typeface="Arial" panose="020B0604020202020204" pitchFamily="34" charset="0"/>
                          <a:ea typeface="+mn-ea"/>
                          <a:cs typeface="Arial" panose="020B0604020202020204" pitchFamily="34" charset="0"/>
                        </a:rPr>
                        <a:t>Dearcthaí</a:t>
                      </a:r>
                      <a:r>
                        <a:rPr lang="en-GB" sz="1200" b="0" i="0" kern="1200" dirty="0">
                          <a:solidFill>
                            <a:schemeClr val="tx1"/>
                          </a:solidFill>
                          <a:effectLst/>
                          <a:latin typeface="Arial" panose="020B0604020202020204" pitchFamily="34" charset="0"/>
                          <a:ea typeface="+mn-ea"/>
                          <a:cs typeface="Arial" panose="020B0604020202020204" pitchFamily="34" charset="0"/>
                        </a:rPr>
                        <a:t> </a:t>
                      </a:r>
                      <a:r>
                        <a:rPr lang="en-GB" sz="1200" b="0" i="0" kern="1200" dirty="0" err="1">
                          <a:solidFill>
                            <a:schemeClr val="tx1"/>
                          </a:solidFill>
                          <a:effectLst/>
                          <a:latin typeface="Arial" panose="020B0604020202020204" pitchFamily="34" charset="0"/>
                          <a:ea typeface="+mn-ea"/>
                          <a:cs typeface="Arial" panose="020B0604020202020204" pitchFamily="34" charset="0"/>
                        </a:rPr>
                        <a:t>ar</a:t>
                      </a:r>
                      <a:r>
                        <a:rPr lang="en-GB" sz="1200" b="0" i="0" kern="1200" dirty="0">
                          <a:solidFill>
                            <a:schemeClr val="tx1"/>
                          </a:solidFill>
                          <a:effectLst/>
                          <a:latin typeface="Arial" panose="020B0604020202020204" pitchFamily="34" charset="0"/>
                          <a:ea typeface="+mn-ea"/>
                          <a:cs typeface="Arial" panose="020B0604020202020204" pitchFamily="34" charset="0"/>
                        </a:rPr>
                        <a:t> an </a:t>
                      </a:r>
                      <a:r>
                        <a:rPr lang="en-GB" sz="1200" b="0" i="0" kern="1200" dirty="0" err="1">
                          <a:solidFill>
                            <a:schemeClr val="tx1"/>
                          </a:solidFill>
                          <a:effectLst/>
                          <a:latin typeface="Arial" panose="020B0604020202020204" pitchFamily="34" charset="0"/>
                          <a:ea typeface="+mn-ea"/>
                          <a:cs typeface="Arial" panose="020B0604020202020204" pitchFamily="34" charset="0"/>
                        </a:rPr>
                        <a:t>scoil</a:t>
                      </a:r>
                      <a:r>
                        <a:rPr lang="ga" sz="1200" b="0" i="0" u="none" baseline="0" dirty="0">
                          <a:latin typeface="Arial" panose="020B0604020202020204" pitchFamily="34" charset="0"/>
                          <a:ea typeface="Lato" panose="020F0502020204030203" pitchFamily="34" charset="0"/>
                          <a:cs typeface="Arial" panose="020B0604020202020204" pitchFamily="34" charset="0"/>
                        </a:rPr>
                        <a:t>’</a:t>
                      </a:r>
                    </a:p>
                  </a:txBody>
                  <a:tcPr/>
                </a:tc>
                <a:extLst>
                  <a:ext uri="{0D108BD9-81ED-4DB2-BD59-A6C34878D82A}">
                    <a16:rowId xmlns:a16="http://schemas.microsoft.com/office/drawing/2014/main" val="174500608"/>
                  </a:ext>
                </a:extLst>
              </a:tr>
              <a:tr h="165294">
                <a:tc>
                  <a:txBody>
                    <a:bodyPr/>
                    <a:lstStyle/>
                    <a:p>
                      <a:pPr algn="l" rtl="0"/>
                      <a:r>
                        <a:rPr lang="ga" sz="1200" b="0" i="0" u="none" baseline="0">
                          <a:solidFill>
                            <a:srgbClr val="147437"/>
                          </a:solidFill>
                          <a:latin typeface="Arial" panose="020B0604020202020204" pitchFamily="34" charset="0"/>
                          <a:ea typeface="Arial" panose="020B0604020202020204" pitchFamily="34" charset="0"/>
                          <a:cs typeface="Arial" panose="020B0604020202020204" pitchFamily="34" charset="0"/>
                        </a:rPr>
                        <a:t>****</a:t>
                      </a:r>
                      <a:endParaRPr lang="ga" sz="1200" dirty="0">
                        <a:latin typeface="Arial" panose="020B0604020202020204" pitchFamily="34" charset="0"/>
                        <a:cs typeface="Arial" panose="020B0604020202020204" pitchFamily="34"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ga" sz="1200" b="0" i="0" u="none" baseline="0" dirty="0">
                          <a:latin typeface="Arial" panose="020B0604020202020204" pitchFamily="34" charset="0"/>
                          <a:ea typeface="Lato" panose="020F0502020204030203" pitchFamily="34" charset="0"/>
                          <a:cs typeface="Arial" panose="020B0604020202020204" pitchFamily="34" charset="0"/>
                        </a:rPr>
                        <a:t>Féach ‘</a:t>
                      </a:r>
                      <a:r>
                        <a:rPr lang="ga" sz="1200" b="0" i="0" u="none" baseline="0" dirty="0">
                          <a:latin typeface="Arial" panose="020B0604020202020204" pitchFamily="34" charset="0"/>
                          <a:ea typeface="Arial" panose="020B0604020202020204" pitchFamily="34" charset="0"/>
                          <a:cs typeface="Arial" panose="020B0604020202020204" pitchFamily="34" charset="0"/>
                        </a:rPr>
                        <a:t>Stair na Sraithe Sóisearaí </a:t>
                      </a:r>
                      <a:r>
                        <a:rPr lang="en-GB" sz="1200" b="0" i="0" kern="1200" dirty="0" err="1">
                          <a:solidFill>
                            <a:schemeClr val="tx1"/>
                          </a:solidFill>
                          <a:effectLst/>
                          <a:latin typeface="Arial" panose="020B0604020202020204" pitchFamily="34" charset="0"/>
                          <a:ea typeface="+mn-ea"/>
                          <a:cs typeface="Arial" panose="020B0604020202020204" pitchFamily="34" charset="0"/>
                        </a:rPr>
                        <a:t>Aonad</a:t>
                      </a:r>
                      <a:r>
                        <a:rPr lang="en-GB" sz="1200" b="0" i="0" kern="1200" dirty="0">
                          <a:solidFill>
                            <a:schemeClr val="tx1"/>
                          </a:solidFill>
                          <a:effectLst/>
                          <a:latin typeface="Arial" panose="020B0604020202020204" pitchFamily="34" charset="0"/>
                          <a:ea typeface="+mn-ea"/>
                          <a:cs typeface="Arial" panose="020B0604020202020204" pitchFamily="34" charset="0"/>
                        </a:rPr>
                        <a:t> 3 </a:t>
                      </a:r>
                      <a:r>
                        <a:rPr lang="en-GB" sz="1200" b="0" i="0" kern="1200" dirty="0" err="1">
                          <a:solidFill>
                            <a:schemeClr val="tx1"/>
                          </a:solidFill>
                          <a:effectLst/>
                          <a:latin typeface="Arial" panose="020B0604020202020204" pitchFamily="34" charset="0"/>
                          <a:ea typeface="+mn-ea"/>
                          <a:cs typeface="Arial" panose="020B0604020202020204" pitchFamily="34" charset="0"/>
                        </a:rPr>
                        <a:t>Gníomhaíocht</a:t>
                      </a:r>
                      <a:r>
                        <a:rPr lang="en-GB" sz="1200" b="0" i="0" kern="1200" dirty="0">
                          <a:solidFill>
                            <a:schemeClr val="tx1"/>
                          </a:solidFill>
                          <a:effectLst/>
                          <a:latin typeface="Arial" panose="020B0604020202020204" pitchFamily="34" charset="0"/>
                          <a:ea typeface="+mn-ea"/>
                          <a:cs typeface="Arial" panose="020B0604020202020204" pitchFamily="34" charset="0"/>
                        </a:rPr>
                        <a:t> 6 “…mar a </a:t>
                      </a:r>
                      <a:r>
                        <a:rPr lang="en-GB" sz="1200" b="0" i="0" kern="1200" dirty="0" err="1">
                          <a:solidFill>
                            <a:schemeClr val="tx1"/>
                          </a:solidFill>
                          <a:effectLst/>
                          <a:latin typeface="Arial" panose="020B0604020202020204" pitchFamily="34" charset="0"/>
                          <a:ea typeface="+mn-ea"/>
                          <a:cs typeface="Arial" panose="020B0604020202020204" pitchFamily="34" charset="0"/>
                        </a:rPr>
                        <a:t>bheadh</a:t>
                      </a:r>
                      <a:r>
                        <a:rPr lang="en-GB" sz="1200" b="0" i="0" kern="1200" dirty="0">
                          <a:solidFill>
                            <a:schemeClr val="tx1"/>
                          </a:solidFill>
                          <a:effectLst/>
                          <a:latin typeface="Arial" panose="020B0604020202020204" pitchFamily="34" charset="0"/>
                          <a:ea typeface="+mn-ea"/>
                          <a:cs typeface="Arial" panose="020B0604020202020204" pitchFamily="34" charset="0"/>
                        </a:rPr>
                        <a:t> </a:t>
                      </a:r>
                      <a:r>
                        <a:rPr lang="en-GB" sz="1200" b="0" i="0" kern="1200" dirty="0" err="1">
                          <a:solidFill>
                            <a:schemeClr val="tx1"/>
                          </a:solidFill>
                          <a:effectLst/>
                          <a:latin typeface="Arial" panose="020B0604020202020204" pitchFamily="34" charset="0"/>
                          <a:ea typeface="+mn-ea"/>
                          <a:cs typeface="Arial" panose="020B0604020202020204" pitchFamily="34" charset="0"/>
                        </a:rPr>
                        <a:t>príosún</a:t>
                      </a:r>
                      <a:r>
                        <a:rPr lang="en-GB" sz="1200" b="0" i="0" kern="1200" dirty="0">
                          <a:solidFill>
                            <a:schemeClr val="tx1"/>
                          </a:solidFill>
                          <a:effectLst/>
                          <a:latin typeface="Arial" panose="020B0604020202020204" pitchFamily="34" charset="0"/>
                          <a:ea typeface="+mn-ea"/>
                          <a:cs typeface="Arial" panose="020B0604020202020204" pitchFamily="34" charset="0"/>
                        </a:rPr>
                        <a:t> </a:t>
                      </a:r>
                      <a:r>
                        <a:rPr lang="en-GB" sz="1200" b="0" i="0" kern="1200" dirty="0" err="1">
                          <a:solidFill>
                            <a:schemeClr val="tx1"/>
                          </a:solidFill>
                          <a:effectLst/>
                          <a:latin typeface="Arial" panose="020B0604020202020204" pitchFamily="34" charset="0"/>
                          <a:ea typeface="+mn-ea"/>
                          <a:cs typeface="Arial" panose="020B0604020202020204" pitchFamily="34" charset="0"/>
                        </a:rPr>
                        <a:t>ann</a:t>
                      </a:r>
                      <a:r>
                        <a:rPr lang="en-GB" sz="1200" b="0" i="0" kern="1200" dirty="0">
                          <a:solidFill>
                            <a:schemeClr val="tx1"/>
                          </a:solidFill>
                          <a:effectLst/>
                          <a:latin typeface="Arial" panose="020B0604020202020204" pitchFamily="34" charset="0"/>
                          <a:ea typeface="+mn-ea"/>
                          <a:cs typeface="Arial" panose="020B0604020202020204" pitchFamily="34" charset="0"/>
                        </a:rPr>
                        <a:t>”</a:t>
                      </a:r>
                      <a:r>
                        <a:rPr lang="ga" sz="1200" b="0" i="0" u="none" baseline="0" dirty="0">
                          <a:latin typeface="Arial" panose="020B0604020202020204" pitchFamily="34" charset="0"/>
                          <a:ea typeface="Lato" panose="020F0502020204030203" pitchFamily="34" charset="0"/>
                          <a:cs typeface="Arial" panose="020B0604020202020204" pitchFamily="34" charset="0"/>
                        </a:rPr>
                        <a:t>’</a:t>
                      </a:r>
                    </a:p>
                  </a:txBody>
                  <a:tcPr/>
                </a:tc>
                <a:extLst>
                  <a:ext uri="{0D108BD9-81ED-4DB2-BD59-A6C34878D82A}">
                    <a16:rowId xmlns:a16="http://schemas.microsoft.com/office/drawing/2014/main" val="4127309272"/>
                  </a:ext>
                </a:extLst>
              </a:tr>
            </a:tbl>
          </a:graphicData>
        </a:graphic>
      </p:graphicFrame>
    </p:spTree>
    <p:extLst>
      <p:ext uri="{BB962C8B-B14F-4D97-AF65-F5344CB8AC3E}">
        <p14:creationId xmlns:p14="http://schemas.microsoft.com/office/powerpoint/2010/main" val="39447289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62126D11-4713-4036-8BB4-D086749C8FE9}"/>
              </a:ext>
            </a:extLst>
          </p:cNvPr>
          <p:cNvSpPr txBox="1"/>
          <p:nvPr/>
        </p:nvSpPr>
        <p:spPr>
          <a:xfrm>
            <a:off x="853089" y="1227918"/>
            <a:ext cx="6772661" cy="5509200"/>
          </a:xfrm>
          <a:prstGeom prst="rect">
            <a:avLst/>
          </a:prstGeom>
          <a:solidFill>
            <a:srgbClr val="EBF4E9"/>
          </a:solidFill>
        </p:spPr>
        <p:txBody>
          <a:bodyPr wrap="square" rtlCol="0">
            <a:noAutofit/>
          </a:bodyPr>
          <a:lstStyle/>
          <a:p>
            <a:pPr algn="l" rtl="0"/>
            <a:r>
              <a:rPr lang="ga" sz="1500" b="0" i="0" u="sng" baseline="0" dirty="0">
                <a:latin typeface="Arial" panose="020B0604020202020204" pitchFamily="34" charset="0"/>
                <a:ea typeface="Arial" panose="020B0604020202020204" pitchFamily="34" charset="0"/>
                <a:cs typeface="Arial" panose="020B0604020202020204" pitchFamily="34" charset="0"/>
              </a:rPr>
              <a:t>Luathshaol:</a:t>
            </a:r>
            <a:r>
              <a:rPr lang="ga" sz="1500" b="0" i="0" u="none" baseline="0" dirty="0">
                <a:latin typeface="Arial" panose="020B0604020202020204" pitchFamily="34" charset="0"/>
                <a:ea typeface="Arial" panose="020B0604020202020204" pitchFamily="34" charset="0"/>
                <a:cs typeface="Arial" panose="020B0604020202020204" pitchFamily="34" charset="0"/>
              </a:rPr>
              <a:t> Creidtear gur pósadh tuismitheoirí Julia ach gur scar siad óna chéile ina dhiaidh sin, agus gurbh as Uachtar Aird, Co. na Gaillimhe iad. Tugadh Julia isteach chuig cúram na mban rialta Bon Secours i dteach na mbocht Ghleann na Madadh agus bogadh ansin í go dtí an t‑áras Máithreacha agus Naíonán i dTuaim in 1925, an bhliain a osclaíodh an t‑áras. </a:t>
            </a:r>
          </a:p>
          <a:p>
            <a:endParaRPr lang="ga" sz="1500" dirty="0">
              <a:latin typeface="Arial" panose="020B0604020202020204" pitchFamily="34" charset="0"/>
              <a:cs typeface="Arial" panose="020B0604020202020204" pitchFamily="34" charset="0"/>
            </a:endParaRPr>
          </a:p>
          <a:p>
            <a:pPr algn="l" rtl="0"/>
            <a:r>
              <a:rPr lang="ga" sz="1500" b="0" i="0" u="sng" baseline="0" dirty="0">
                <a:solidFill>
                  <a:srgbClr val="191919"/>
                </a:solidFill>
                <a:effectLst/>
                <a:latin typeface="Arial" panose="020B0604020202020204" pitchFamily="34" charset="0"/>
                <a:ea typeface="Arial" panose="020B0604020202020204" pitchFamily="34" charset="0"/>
                <a:cs typeface="Arial" panose="020B0604020202020204" pitchFamily="34" charset="0"/>
              </a:rPr>
              <a:t>Oideachas:</a:t>
            </a:r>
            <a:r>
              <a:rPr lang="ga" sz="1500" b="0" i="0" u="none" baseline="0" dirty="0">
                <a:solidFill>
                  <a:srgbClr val="191919"/>
                </a:solidFill>
                <a:effectLst/>
                <a:latin typeface="Arial" panose="020B0604020202020204" pitchFamily="34" charset="0"/>
                <a:ea typeface="Arial" panose="020B0604020202020204" pitchFamily="34" charset="0"/>
                <a:cs typeface="Arial" panose="020B0604020202020204" pitchFamily="34" charset="0"/>
              </a:rPr>
              <a:t> </a:t>
            </a:r>
            <a:r>
              <a:rPr lang="ga" sz="1500" b="0" i="0" u="none" baseline="0" dirty="0">
                <a:solidFill>
                  <a:srgbClr val="191919"/>
                </a:solidFill>
                <a:latin typeface="Arial" panose="020B0604020202020204" pitchFamily="34" charset="0"/>
                <a:ea typeface="Arial" panose="020B0604020202020204" pitchFamily="34" charset="0"/>
                <a:cs typeface="Arial" panose="020B0604020202020204" pitchFamily="34" charset="0"/>
              </a:rPr>
              <a:t>Chuaigh Julia chuig an </a:t>
            </a:r>
            <a:r>
              <a:rPr lang="ga" sz="1500" b="0" i="0" u="none" baseline="0" dirty="0">
                <a:solidFill>
                  <a:srgbClr val="191919"/>
                </a:solidFill>
                <a:effectLst/>
                <a:latin typeface="Arial" panose="020B0604020202020204" pitchFamily="34" charset="0"/>
                <a:ea typeface="Arial" panose="020B0604020202020204" pitchFamily="34" charset="0"/>
                <a:cs typeface="Arial" panose="020B0604020202020204" pitchFamily="34" charset="0"/>
              </a:rPr>
              <a:t>mbunscoil ‘Convent of Mercy’ i dTuaim. Chaith sí roinnt blianta </a:t>
            </a:r>
            <a:r>
              <a:rPr lang="ga" sz="1500" b="0" i="0" u="none" baseline="0" dirty="0">
                <a:solidFill>
                  <a:srgbClr val="191919"/>
                </a:solidFill>
                <a:latin typeface="Arial" panose="020B0604020202020204" pitchFamily="34" charset="0"/>
                <a:ea typeface="Arial" panose="020B0604020202020204" pitchFamily="34" charset="0"/>
                <a:cs typeface="Arial" panose="020B0604020202020204" pitchFamily="34" charset="0"/>
              </a:rPr>
              <a:t>sa </a:t>
            </a:r>
            <a:r>
              <a:rPr lang="ga" sz="1500" b="0" i="0" u="none" baseline="0" dirty="0">
                <a:solidFill>
                  <a:srgbClr val="191919"/>
                </a:solidFill>
                <a:effectLst/>
                <a:latin typeface="Arial" panose="020B0604020202020204" pitchFamily="34" charset="0"/>
                <a:ea typeface="Arial" panose="020B0604020202020204" pitchFamily="34" charset="0"/>
                <a:cs typeface="Arial" panose="020B0604020202020204" pitchFamily="34" charset="0"/>
              </a:rPr>
              <a:t>mheánscoil ‘Mercy Secondary School’ ach níor chríochnaigh sí a meánoideachas.</a:t>
            </a:r>
            <a:endParaRPr lang="ga" sz="1500" dirty="0">
              <a:latin typeface="Arial" panose="020B0604020202020204" pitchFamily="34" charset="0"/>
              <a:cs typeface="Arial" panose="020B0604020202020204" pitchFamily="34" charset="0"/>
            </a:endParaRPr>
          </a:p>
          <a:p>
            <a:endParaRPr lang="ga" sz="1500" u="sng" dirty="0">
              <a:latin typeface="Arial" panose="020B0604020202020204" pitchFamily="34" charset="0"/>
              <a:cs typeface="Arial" panose="020B0604020202020204" pitchFamily="34" charset="0"/>
            </a:endParaRPr>
          </a:p>
          <a:p>
            <a:pPr algn="l" rtl="0"/>
            <a:r>
              <a:rPr lang="ga" sz="1500" b="0" i="0" u="sng" baseline="0" dirty="0">
                <a:latin typeface="Arial" panose="020B0604020202020204" pitchFamily="34" charset="0"/>
                <a:ea typeface="Arial" panose="020B0604020202020204" pitchFamily="34" charset="0"/>
                <a:cs typeface="Arial" panose="020B0604020202020204" pitchFamily="34" charset="0"/>
              </a:rPr>
              <a:t>Fostaíocht:</a:t>
            </a:r>
            <a:r>
              <a:rPr lang="ga" sz="1500" b="0" i="0" u="none" baseline="0" dirty="0">
                <a:latin typeface="Arial" panose="020B0604020202020204" pitchFamily="34" charset="0"/>
                <a:ea typeface="Arial" panose="020B0604020202020204" pitchFamily="34" charset="0"/>
                <a:cs typeface="Arial" panose="020B0604020202020204" pitchFamily="34" charset="0"/>
              </a:rPr>
              <a:t> Go dtí 1961, d’oibrigh Julia mar shearbhónta in áras Thuama á reáchtáil ag ord Bon Secours, ach d’oibrigh sí sa ghairdín den chuid is mó. Nuair a dúnadh an t‑áras in 1961, d'oibrigh Julia mar shearbhónta ar feadh dhá bhliain ag teach altranais príobháideach Bon Secours ar Shráid an Bhiocáire, i dTuaim.</a:t>
            </a:r>
          </a:p>
          <a:p>
            <a:endParaRPr lang="ga" sz="1500" u="sng" dirty="0">
              <a:solidFill>
                <a:srgbClr val="191919"/>
              </a:solidFill>
              <a:effectLst/>
              <a:latin typeface="Arial" panose="020B0604020202020204" pitchFamily="34" charset="0"/>
              <a:cs typeface="Arial" panose="020B0604020202020204" pitchFamily="34" charset="0"/>
            </a:endParaRPr>
          </a:p>
          <a:p>
            <a:pPr algn="l" rtl="0"/>
            <a:r>
              <a:rPr lang="ga" sz="1500" b="0" i="0" u="sng" baseline="0" dirty="0">
                <a:solidFill>
                  <a:srgbClr val="191919"/>
                </a:solidFill>
                <a:effectLst/>
                <a:latin typeface="Arial" panose="020B0604020202020204" pitchFamily="34" charset="0"/>
                <a:ea typeface="Arial" panose="020B0604020202020204" pitchFamily="34" charset="0"/>
                <a:cs typeface="Arial" panose="020B0604020202020204" pitchFamily="34" charset="0"/>
              </a:rPr>
              <a:t>Muintir:</a:t>
            </a:r>
            <a:r>
              <a:rPr lang="ga" sz="1500" b="0" i="0" u="none" baseline="0" dirty="0">
                <a:solidFill>
                  <a:srgbClr val="191919"/>
                </a:solidFill>
                <a:effectLst/>
                <a:latin typeface="Arial" panose="020B0604020202020204" pitchFamily="34" charset="0"/>
                <a:ea typeface="Arial" panose="020B0604020202020204" pitchFamily="34" charset="0"/>
                <a:cs typeface="Arial" panose="020B0604020202020204" pitchFamily="34" charset="0"/>
              </a:rPr>
              <a:t> </a:t>
            </a:r>
            <a:r>
              <a:rPr lang="ga" sz="1500" b="0" i="0" u="none" baseline="0" dirty="0">
                <a:solidFill>
                  <a:srgbClr val="191919"/>
                </a:solidFill>
                <a:latin typeface="Arial" panose="020B0604020202020204" pitchFamily="34" charset="0"/>
                <a:ea typeface="Arial" panose="020B0604020202020204" pitchFamily="34" charset="0"/>
                <a:cs typeface="Arial" panose="020B0604020202020204" pitchFamily="34" charset="0"/>
              </a:rPr>
              <a:t>Sa bhliain 1963, d’fhág Julia a post chun seanbhaintreach fir a phósadh, John Devaney </a:t>
            </a:r>
            <a:r>
              <a:rPr lang="ga" sz="1500" b="0" i="0" u="none" baseline="0" dirty="0">
                <a:solidFill>
                  <a:srgbClr val="191919"/>
                </a:solidFill>
                <a:effectLst/>
                <a:latin typeface="Arial" panose="020B0604020202020204" pitchFamily="34" charset="0"/>
                <a:ea typeface="Arial" panose="020B0604020202020204" pitchFamily="34" charset="0"/>
                <a:cs typeface="Arial" panose="020B0604020202020204" pitchFamily="34" charset="0"/>
              </a:rPr>
              <a:t>ab ainm dó, d’oibrigh sé don Chomhairle Contae, agus dhéanadh sé obair dheisiúcháin in áras Thuama. Bhí Julia ina cónaí ar Bhóthar Mhac Giolla Mhartain i dTuaim go dtí go bhfuair sí bás in </a:t>
            </a:r>
            <a:r>
              <a:rPr lang="ga" sz="1500" b="0" i="0" u="none" baseline="0" dirty="0">
                <a:solidFill>
                  <a:srgbClr val="191919"/>
                </a:solidFill>
                <a:latin typeface="Arial" panose="020B0604020202020204" pitchFamily="34" charset="0"/>
                <a:ea typeface="Arial" panose="020B0604020202020204" pitchFamily="34" charset="0"/>
                <a:cs typeface="Arial" panose="020B0604020202020204" pitchFamily="34" charset="0"/>
              </a:rPr>
              <a:t>1985.</a:t>
            </a:r>
            <a:endParaRPr lang="ga" sz="1500" dirty="0">
              <a:latin typeface="Arial" panose="020B0604020202020204" pitchFamily="34" charset="0"/>
              <a:cs typeface="Arial" panose="020B0604020202020204" pitchFamily="34" charset="0"/>
            </a:endParaRPr>
          </a:p>
          <a:p>
            <a:endParaRPr lang="ga" sz="1500" u="sng" dirty="0">
              <a:latin typeface="Arial" panose="020B0604020202020204" pitchFamily="34" charset="0"/>
              <a:cs typeface="Arial" panose="020B0604020202020204" pitchFamily="34" charset="0"/>
            </a:endParaRPr>
          </a:p>
          <a:p>
            <a:pPr algn="l" rtl="0"/>
            <a:r>
              <a:rPr lang="ga" sz="1500" b="0" i="0" u="sng" baseline="0" dirty="0">
                <a:latin typeface="Arial" panose="020B0604020202020204" pitchFamily="34" charset="0"/>
                <a:ea typeface="Arial" panose="020B0604020202020204" pitchFamily="34" charset="0"/>
                <a:cs typeface="Arial" panose="020B0604020202020204" pitchFamily="34" charset="0"/>
              </a:rPr>
              <a:t>Spéiseanna:</a:t>
            </a:r>
            <a:r>
              <a:rPr lang="ga" sz="1500" b="0" i="0" u="none" baseline="0" dirty="0">
                <a:latin typeface="Arial" panose="020B0604020202020204" pitchFamily="34" charset="0"/>
                <a:ea typeface="Arial" panose="020B0604020202020204" pitchFamily="34" charset="0"/>
                <a:cs typeface="Arial" panose="020B0604020202020204" pitchFamily="34" charset="0"/>
              </a:rPr>
              <a:t> Bhí bá mhór ag Julia i gcónaí le garraíodóireacht agus le hainmhithe ar feadh a saoil ar fad. Bhí go leor cairde aici agus thug daoine eile a bhí in áras Thuama cuairt uirthi in amanna.</a:t>
            </a:r>
          </a:p>
        </p:txBody>
      </p:sp>
      <p:sp>
        <p:nvSpPr>
          <p:cNvPr id="4" name="TextBox 3">
            <a:extLst>
              <a:ext uri="{FF2B5EF4-FFF2-40B4-BE49-F238E27FC236}">
                <a16:creationId xmlns:a16="http://schemas.microsoft.com/office/drawing/2014/main" id="{96C3ED44-E5B2-0025-F24B-987F90222102}"/>
              </a:ext>
            </a:extLst>
          </p:cNvPr>
          <p:cNvSpPr txBox="1"/>
          <p:nvPr/>
        </p:nvSpPr>
        <p:spPr>
          <a:xfrm>
            <a:off x="7570262" y="2089692"/>
            <a:ext cx="3704734" cy="3785652"/>
          </a:xfrm>
          <a:prstGeom prst="rect">
            <a:avLst/>
          </a:prstGeom>
          <a:noFill/>
        </p:spPr>
        <p:txBody>
          <a:bodyPr wrap="square" rtlCol="0">
            <a:normAutofit/>
          </a:bodyPr>
          <a:lstStyle/>
          <a:p>
            <a:pPr marL="342900" indent="-342900" algn="l" rtl="0">
              <a:buClr>
                <a:srgbClr val="147437"/>
              </a:buClr>
              <a:buFont typeface="Courier New" panose="02070309020205020404" pitchFamily="49" charset="0"/>
              <a:buChar char="o"/>
            </a:pPr>
            <a:r>
              <a:rPr lang="ga" sz="1600" b="0" i="0" u="none" baseline="0">
                <a:latin typeface="Arial" panose="020B0604020202020204" pitchFamily="34" charset="0"/>
                <a:ea typeface="Arial" panose="020B0604020202020204" pitchFamily="34" charset="0"/>
                <a:cs typeface="Arial" panose="020B0604020202020204" pitchFamily="34" charset="0"/>
              </a:rPr>
              <a:t>Cén aois a bhí Julia nuair a: </a:t>
            </a:r>
          </a:p>
          <a:p>
            <a:pPr marL="800100" lvl="1" indent="-342900" algn="l" rtl="0">
              <a:buClr>
                <a:srgbClr val="147437"/>
              </a:buClr>
              <a:buFont typeface="Courier New" panose="02070309020205020404" pitchFamily="49" charset="0"/>
              <a:buChar char="o"/>
            </a:pPr>
            <a:r>
              <a:rPr lang="ga" sz="1600" b="0" i="0" u="none" baseline="0">
                <a:latin typeface="Arial" panose="020B0604020202020204" pitchFamily="34" charset="0"/>
                <a:ea typeface="Arial" panose="020B0604020202020204" pitchFamily="34" charset="0"/>
                <a:cs typeface="Arial" panose="020B0604020202020204" pitchFamily="34" charset="0"/>
              </a:rPr>
              <a:t>tháinig sí chuig áras Thuama?</a:t>
            </a:r>
          </a:p>
          <a:p>
            <a:pPr marL="800100" lvl="1" indent="-342900" algn="l" rtl="0">
              <a:buClr>
                <a:srgbClr val="147437"/>
              </a:buClr>
              <a:buFont typeface="Courier New" panose="02070309020205020404" pitchFamily="49" charset="0"/>
              <a:buChar char="o"/>
            </a:pPr>
            <a:r>
              <a:rPr lang="ga" sz="1600" b="0" i="0" u="none" baseline="0">
                <a:latin typeface="Arial" panose="020B0604020202020204" pitchFamily="34" charset="0"/>
                <a:ea typeface="Arial" panose="020B0604020202020204" pitchFamily="34" charset="0"/>
                <a:cs typeface="Arial" panose="020B0604020202020204" pitchFamily="34" charset="0"/>
              </a:rPr>
              <a:t>phós sí?</a:t>
            </a:r>
          </a:p>
          <a:p>
            <a:pPr marL="800100" lvl="1" indent="-342900" algn="l" rtl="0">
              <a:buClr>
                <a:srgbClr val="147437"/>
              </a:buClr>
              <a:buFont typeface="Courier New" panose="02070309020205020404" pitchFamily="49" charset="0"/>
              <a:buChar char="o"/>
            </a:pPr>
            <a:r>
              <a:rPr lang="ga" sz="1600" b="0" i="0" u="none" baseline="0">
                <a:latin typeface="Arial" panose="020B0604020202020204" pitchFamily="34" charset="0"/>
                <a:ea typeface="Arial" panose="020B0604020202020204" pitchFamily="34" charset="0"/>
                <a:cs typeface="Arial" panose="020B0604020202020204" pitchFamily="34" charset="0"/>
              </a:rPr>
              <a:t>fuair sí bás?</a:t>
            </a:r>
          </a:p>
          <a:p>
            <a:pPr marL="342900" indent="-342900" algn="l" rtl="0">
              <a:buClr>
                <a:srgbClr val="147437"/>
              </a:buClr>
              <a:buFont typeface="Courier New" panose="02070309020205020404" pitchFamily="49" charset="0"/>
              <a:buChar char="o"/>
            </a:pPr>
            <a:endParaRPr lang="ga" sz="1600" dirty="0">
              <a:latin typeface="Arial" panose="020B0604020202020204" pitchFamily="34" charset="0"/>
              <a:cs typeface="Arial" panose="020B0604020202020204" pitchFamily="34" charset="0"/>
            </a:endParaRPr>
          </a:p>
          <a:p>
            <a:pPr marL="342900" indent="-342900" algn="l" rtl="0">
              <a:buClr>
                <a:srgbClr val="147437"/>
              </a:buClr>
              <a:buFont typeface="Courier New" panose="02070309020205020404" pitchFamily="49" charset="0"/>
              <a:buChar char="o"/>
            </a:pPr>
            <a:r>
              <a:rPr lang="ga" sz="1600" b="0" i="0" u="none" baseline="0">
                <a:latin typeface="Arial" panose="020B0604020202020204" pitchFamily="34" charset="0"/>
                <a:ea typeface="Arial" panose="020B0604020202020204" pitchFamily="34" charset="0"/>
                <a:cs typeface="Arial" panose="020B0604020202020204" pitchFamily="34" charset="0"/>
              </a:rPr>
              <a:t>Cé mhéad bliain a d’oibrigh Julia in áras Thuama?</a:t>
            </a:r>
          </a:p>
          <a:p>
            <a:pPr marL="342900" indent="-342900" algn="l" rtl="0">
              <a:buClr>
                <a:srgbClr val="147437"/>
              </a:buClr>
              <a:buFont typeface="Courier New" panose="02070309020205020404" pitchFamily="49" charset="0"/>
              <a:buChar char="o"/>
            </a:pPr>
            <a:endParaRPr lang="ga" sz="1600" dirty="0">
              <a:latin typeface="Arial" panose="020B0604020202020204" pitchFamily="34" charset="0"/>
              <a:cs typeface="Arial" panose="020B0604020202020204" pitchFamily="34" charset="0"/>
            </a:endParaRPr>
          </a:p>
          <a:p>
            <a:pPr marL="342900" indent="-342900" algn="l" rtl="0">
              <a:buClr>
                <a:srgbClr val="147437"/>
              </a:buClr>
              <a:buFont typeface="Courier New" panose="02070309020205020404" pitchFamily="49" charset="0"/>
              <a:buChar char="o"/>
            </a:pPr>
            <a:r>
              <a:rPr lang="ga" sz="1600" b="0" i="0" u="none" baseline="0">
                <a:latin typeface="Arial" panose="020B0604020202020204" pitchFamily="34" charset="0"/>
                <a:ea typeface="Arial" panose="020B0604020202020204" pitchFamily="34" charset="0"/>
                <a:cs typeface="Arial" panose="020B0604020202020204" pitchFamily="34" charset="0"/>
              </a:rPr>
              <a:t>An dtugann tú aon rud faoi deara faoi ról na n‑ord creidimh (mná rialta) i saol Julia?</a:t>
            </a:r>
          </a:p>
          <a:p>
            <a:pPr marL="342900" indent="-342900" algn="l" rtl="0">
              <a:buClr>
                <a:srgbClr val="147437"/>
              </a:buClr>
              <a:buFont typeface="Courier New" panose="02070309020205020404" pitchFamily="49" charset="0"/>
              <a:buChar char="o"/>
            </a:pPr>
            <a:endParaRPr lang="ga" sz="1600" dirty="0">
              <a:latin typeface="Arial" panose="020B0604020202020204" pitchFamily="34" charset="0"/>
              <a:cs typeface="Arial" panose="020B0604020202020204" pitchFamily="34" charset="0"/>
            </a:endParaRPr>
          </a:p>
          <a:p>
            <a:pPr marL="342900" indent="-342900" algn="l" rtl="0">
              <a:buClr>
                <a:srgbClr val="147437"/>
              </a:buClr>
              <a:buFont typeface="Courier New" panose="02070309020205020404" pitchFamily="49" charset="0"/>
              <a:buChar char="o"/>
            </a:pPr>
            <a:r>
              <a:rPr lang="ga" sz="1600" b="0" i="0" u="none" baseline="0">
                <a:latin typeface="Arial" panose="020B0604020202020204" pitchFamily="34" charset="0"/>
                <a:ea typeface="Arial" panose="020B0604020202020204" pitchFamily="34" charset="0"/>
                <a:cs typeface="Arial" panose="020B0604020202020204" pitchFamily="34" charset="0"/>
              </a:rPr>
              <a:t>An bhfuil aon cheist agat faoi shaol Julia in áras Thuama?</a:t>
            </a:r>
          </a:p>
        </p:txBody>
      </p:sp>
      <p:sp>
        <p:nvSpPr>
          <p:cNvPr id="6" name="Title 1">
            <a:extLst>
              <a:ext uri="{FF2B5EF4-FFF2-40B4-BE49-F238E27FC236}">
                <a16:creationId xmlns:a16="http://schemas.microsoft.com/office/drawing/2014/main" id="{5FAC71DD-D0D3-B488-519A-09534D8373AA}"/>
              </a:ext>
            </a:extLst>
          </p:cNvPr>
          <p:cNvSpPr txBox="1">
            <a:spLocks/>
          </p:cNvSpPr>
          <p:nvPr/>
        </p:nvSpPr>
        <p:spPr>
          <a:xfrm>
            <a:off x="838200" y="235585"/>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l" rtl="0"/>
            <a:r>
              <a:rPr lang="ga" sz="3200" b="1" i="0" u="none" baseline="0">
                <a:latin typeface="Arial" panose="020B0604020202020204" pitchFamily="34" charset="0"/>
                <a:ea typeface="Arial" panose="020B0604020202020204" pitchFamily="34" charset="0"/>
                <a:cs typeface="Arial" panose="020B0604020202020204" pitchFamily="34" charset="0"/>
              </a:rPr>
              <a:t>Gníomhaíocht 1: Saol Julia</a:t>
            </a:r>
          </a:p>
        </p:txBody>
      </p:sp>
      <p:pic>
        <p:nvPicPr>
          <p:cNvPr id="7" name="Picture 6" descr="Cruth, cearnóg&#10;&#10;Cur síos a gineadh go huathoibríoch">
            <a:extLst>
              <a:ext uri="{FF2B5EF4-FFF2-40B4-BE49-F238E27FC236}">
                <a16:creationId xmlns:a16="http://schemas.microsoft.com/office/drawing/2014/main" id="{B09E4790-6501-5B66-C225-2CC5703B292F}"/>
              </a:ext>
            </a:extLst>
          </p:cNvPr>
          <p:cNvPicPr>
            <a:picLocks noChangeAspect="1"/>
          </p:cNvPicPr>
          <p:nvPr/>
        </p:nvPicPr>
        <p:blipFill>
          <a:blip r:embed="rId3"/>
          <a:stretch>
            <a:fillRect/>
          </a:stretch>
        </p:blipFill>
        <p:spPr>
          <a:xfrm>
            <a:off x="853090" y="1101073"/>
            <a:ext cx="10525583" cy="93061"/>
          </a:xfrm>
          <a:prstGeom prst="rect">
            <a:avLst/>
          </a:prstGeom>
        </p:spPr>
      </p:pic>
    </p:spTree>
    <p:extLst>
      <p:ext uri="{BB962C8B-B14F-4D97-AF65-F5344CB8AC3E}">
        <p14:creationId xmlns:p14="http://schemas.microsoft.com/office/powerpoint/2010/main" val="21282498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 calcmode="lin" valueType="num">
                                      <p:cBhvr additive="base">
                                        <p:cTn id="12" dur="500" fill="hold"/>
                                        <p:tgtEl>
                                          <p:spTgt spid="4"/>
                                        </p:tgtEl>
                                        <p:attrNameLst>
                                          <p:attrName>ppt_x</p:attrName>
                                        </p:attrNameLst>
                                      </p:cBhvr>
                                      <p:tavLst>
                                        <p:tav tm="0">
                                          <p:val>
                                            <p:strVal val="#ppt_x"/>
                                          </p:val>
                                        </p:tav>
                                        <p:tav tm="100000">
                                          <p:val>
                                            <p:strVal val="#ppt_x"/>
                                          </p:val>
                                        </p:tav>
                                      </p:tavLst>
                                    </p:anim>
                                    <p:anim calcmode="lin" valueType="num">
                                      <p:cBhvr additive="base">
                                        <p:cTn id="13"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003D8C76-5638-9AC1-09EE-9D91911DDE6A}"/>
              </a:ext>
            </a:extLst>
          </p:cNvPr>
          <p:cNvSpPr txBox="1"/>
          <p:nvPr/>
        </p:nvSpPr>
        <p:spPr>
          <a:xfrm>
            <a:off x="838200" y="1391435"/>
            <a:ext cx="10494576" cy="3785652"/>
          </a:xfrm>
          <a:prstGeom prst="rect">
            <a:avLst/>
          </a:prstGeom>
          <a:noFill/>
        </p:spPr>
        <p:txBody>
          <a:bodyPr wrap="square">
            <a:normAutofit lnSpcReduction="10000"/>
          </a:bodyPr>
          <a:lstStyle/>
          <a:p>
            <a:pPr algn="l" rtl="0"/>
            <a:r>
              <a:rPr lang="ga" sz="1600" b="0" i="0" u="none" baseline="0">
                <a:solidFill>
                  <a:srgbClr val="000000"/>
                </a:solidFill>
                <a:effectLst/>
                <a:latin typeface="Arial" panose="020B0604020202020204" pitchFamily="34" charset="0"/>
                <a:ea typeface="Arial" panose="020B0604020202020204" pitchFamily="34" charset="0"/>
                <a:cs typeface="Arial" panose="020B0604020202020204" pitchFamily="34" charset="0"/>
              </a:rPr>
              <a:t>Is ionann stair béil agus “an cleachtas chun stair fianaise agus béil a thaifeadadh, a chartlannú, agus a anailísiú” nó “eolas faoin am a caitheadh a insítear trí scéal ó bhéal go béal ó ghlúin amháin go glúin eile.</a:t>
            </a:r>
            <a:r>
              <a:rPr lang="ga" sz="1600" b="0" i="0" u="none" baseline="0">
                <a:solidFill>
                  <a:srgbClr val="000000"/>
                </a:solidFill>
                <a:latin typeface="Arial" panose="020B0604020202020204" pitchFamily="34" charset="0"/>
                <a:ea typeface="Arial" panose="020B0604020202020204" pitchFamily="34" charset="0"/>
                <a:cs typeface="Arial" panose="020B0604020202020204" pitchFamily="34" charset="0"/>
              </a:rPr>
              <a:t>”</a:t>
            </a:r>
          </a:p>
          <a:p>
            <a:pPr algn="l" rtl="0"/>
            <a:endParaRPr lang="ga" sz="1600" dirty="0">
              <a:solidFill>
                <a:srgbClr val="000000"/>
              </a:solidFill>
              <a:latin typeface="Arial" panose="020B0604020202020204" pitchFamily="34" charset="0"/>
              <a:cs typeface="Arial" panose="020B0604020202020204" pitchFamily="34" charset="0"/>
            </a:endParaRPr>
          </a:p>
          <a:p>
            <a:pPr algn="l" rtl="0"/>
            <a:r>
              <a:rPr lang="ga" sz="1600" b="0" i="0" u="none" baseline="0">
                <a:solidFill>
                  <a:srgbClr val="000000"/>
                </a:solidFill>
                <a:latin typeface="Arial" panose="020B0604020202020204" pitchFamily="34" charset="0"/>
                <a:ea typeface="Arial" panose="020B0604020202020204" pitchFamily="34" charset="0"/>
                <a:cs typeface="Arial" panose="020B0604020202020204" pitchFamily="34" charset="0"/>
              </a:rPr>
              <a:t>Stair béil:</a:t>
            </a:r>
          </a:p>
          <a:p>
            <a:pPr marL="342900" indent="-342900" algn="l" rtl="0">
              <a:buClr>
                <a:srgbClr val="147437"/>
              </a:buClr>
              <a:buFont typeface="Courier New" panose="02070309020205020404" pitchFamily="49" charset="0"/>
              <a:buChar char="o"/>
            </a:pPr>
            <a:r>
              <a:rPr lang="ga" sz="1600" b="0" i="0" u="none" baseline="0">
                <a:latin typeface="Arial" panose="020B0604020202020204" pitchFamily="34" charset="0"/>
                <a:ea typeface="Arial" panose="020B0604020202020204" pitchFamily="34" charset="0"/>
                <a:cs typeface="Arial" panose="020B0604020202020204" pitchFamily="34" charset="0"/>
              </a:rPr>
              <a:t>cuireann sí ar chumas daoine labhairt ar a son féin </a:t>
            </a:r>
          </a:p>
          <a:p>
            <a:pPr marL="342900" indent="-342900" algn="l" rtl="0">
              <a:buClr>
                <a:srgbClr val="147437"/>
              </a:buClr>
              <a:buFont typeface="Courier New" panose="02070309020205020404" pitchFamily="49" charset="0"/>
              <a:buChar char="o"/>
            </a:pPr>
            <a:r>
              <a:rPr lang="ga" sz="1600" b="0" i="0" u="none" baseline="0">
                <a:latin typeface="Arial" panose="020B0604020202020204" pitchFamily="34" charset="0"/>
                <a:ea typeface="Arial" panose="020B0604020202020204" pitchFamily="34" charset="0"/>
                <a:cs typeface="Arial" panose="020B0604020202020204" pitchFamily="34" charset="0"/>
              </a:rPr>
              <a:t>gabhann sé cuimhní, mothúcháin, dearcthaí agus eispéiris daoine ar imeachtaí stairiúla a raibh siad páirteach iontu agus </a:t>
            </a:r>
            <a:r>
              <a:rPr lang="ga" sz="1600" b="0" i="0" u="none" baseline="0">
                <a:solidFill>
                  <a:srgbClr val="000000"/>
                </a:solidFill>
                <a:effectLst/>
                <a:latin typeface="Arial" panose="020B0604020202020204" pitchFamily="34" charset="0"/>
                <a:ea typeface="Arial" panose="020B0604020202020204" pitchFamily="34" charset="0"/>
                <a:cs typeface="Arial" panose="020B0604020202020204" pitchFamily="34" charset="0"/>
              </a:rPr>
              <a:t>cuidíonn sí linn tuiscint a fháil ar an tionchar a bhí ag na himeachtaí stairiúla seo ar shaol na ndaoine céanna</a:t>
            </a:r>
          </a:p>
          <a:p>
            <a:pPr marL="342900" indent="-342900" algn="l" rtl="0">
              <a:buClr>
                <a:srgbClr val="147437"/>
              </a:buClr>
              <a:buFont typeface="Courier New" panose="02070309020205020404" pitchFamily="49" charset="0"/>
              <a:buChar char="o"/>
            </a:pPr>
            <a:r>
              <a:rPr lang="ga" sz="1600" b="0" i="0" u="none" baseline="0">
                <a:latin typeface="Arial" panose="020B0604020202020204" pitchFamily="34" charset="0"/>
                <a:ea typeface="Arial" panose="020B0604020202020204" pitchFamily="34" charset="0"/>
                <a:cs typeface="Arial" panose="020B0604020202020204" pitchFamily="34" charset="0"/>
              </a:rPr>
              <a:t>Is féidir léi eolas nua a chur ar fáil agus bearnaí a líonadh i stair agus ar an gcaoi seo, </a:t>
            </a:r>
            <a:r>
              <a:rPr lang="ga" sz="1600" b="0" i="0" u="none" baseline="0">
                <a:solidFill>
                  <a:srgbClr val="000000"/>
                </a:solidFill>
                <a:effectLst/>
                <a:latin typeface="Arial" panose="020B0604020202020204" pitchFamily="34" charset="0"/>
                <a:ea typeface="Arial" panose="020B0604020202020204" pitchFamily="34" charset="0"/>
                <a:cs typeface="Arial" panose="020B0604020202020204" pitchFamily="34" charset="0"/>
              </a:rPr>
              <a:t>foghlaimímid scéalta na ndaoine nach mbeadh aon eolas orthu dá n‑uireasa agus </a:t>
            </a:r>
            <a:r>
              <a:rPr lang="ga" sz="1600" b="0" i="0" u="none" baseline="0">
                <a:solidFill>
                  <a:srgbClr val="000000"/>
                </a:solidFill>
                <a:latin typeface="Arial" panose="020B0604020202020204" pitchFamily="34" charset="0"/>
                <a:ea typeface="Arial" panose="020B0604020202020204" pitchFamily="34" charset="0"/>
                <a:cs typeface="Arial" panose="020B0604020202020204" pitchFamily="34" charset="0"/>
              </a:rPr>
              <a:t>cuidíonn siad linn fiosrú a dhéanamh ar an am a caitheadh </a:t>
            </a:r>
            <a:r>
              <a:rPr lang="ga" sz="1600" b="0" i="0" u="none" baseline="0">
                <a:solidFill>
                  <a:srgbClr val="000000"/>
                </a:solidFill>
                <a:effectLst/>
                <a:latin typeface="Arial" panose="020B0604020202020204" pitchFamily="34" charset="0"/>
                <a:ea typeface="Arial" panose="020B0604020202020204" pitchFamily="34" charset="0"/>
                <a:cs typeface="Arial" panose="020B0604020202020204" pitchFamily="34" charset="0"/>
              </a:rPr>
              <a:t>trí roinnt peirspictíochtaí</a:t>
            </a:r>
          </a:p>
          <a:p>
            <a:pPr marL="342900" indent="-342900" algn="l" rtl="0">
              <a:buClr>
                <a:srgbClr val="147437"/>
              </a:buClr>
              <a:buFont typeface="Courier New" panose="02070309020205020404" pitchFamily="49" charset="0"/>
              <a:buChar char="o"/>
            </a:pPr>
            <a:r>
              <a:rPr lang="ga" sz="1600" b="0" i="0" u="none" baseline="0">
                <a:latin typeface="Arial" panose="020B0604020202020204" pitchFamily="34" charset="0"/>
                <a:ea typeface="Arial" panose="020B0604020202020204" pitchFamily="34" charset="0"/>
                <a:cs typeface="Arial" panose="020B0604020202020204" pitchFamily="34" charset="0"/>
              </a:rPr>
              <a:t>d’fhéadfadh gurb é an t‑aon bhealach amháin chun stair ar leith a ghabháil </a:t>
            </a:r>
          </a:p>
          <a:p>
            <a:pPr marL="342900" indent="-342900" algn="l" rtl="0">
              <a:buClr>
                <a:srgbClr val="147437"/>
              </a:buClr>
              <a:buFont typeface="Courier New" panose="02070309020205020404" pitchFamily="49" charset="0"/>
              <a:buChar char="o"/>
            </a:pPr>
            <a:r>
              <a:rPr lang="ga" sz="1600" b="0" i="0" u="none" baseline="0">
                <a:solidFill>
                  <a:srgbClr val="000000"/>
                </a:solidFill>
                <a:effectLst/>
                <a:latin typeface="Arial" panose="020B0604020202020204" pitchFamily="34" charset="0"/>
                <a:ea typeface="Arial" panose="020B0604020202020204" pitchFamily="34" charset="0"/>
                <a:cs typeface="Arial" panose="020B0604020202020204" pitchFamily="34" charset="0"/>
              </a:rPr>
              <a:t>taispeánann sé oidhreacht an ama a caitheadh chun an lá atá ann anois a mhúnlú</a:t>
            </a:r>
            <a:endParaRPr lang="ga" sz="1600" dirty="0">
              <a:latin typeface="Arial" panose="020B0604020202020204" pitchFamily="34" charset="0"/>
              <a:cs typeface="Arial" panose="020B0604020202020204" pitchFamily="34" charset="0"/>
            </a:endParaRPr>
          </a:p>
          <a:p>
            <a:pPr marL="342900" indent="-342900" algn="l" rtl="0">
              <a:buClr>
                <a:srgbClr val="147437"/>
              </a:buClr>
              <a:buFont typeface="Courier New" panose="02070309020205020404" pitchFamily="49" charset="0"/>
              <a:buChar char="o"/>
            </a:pPr>
            <a:r>
              <a:rPr lang="ga" sz="1600" b="0" i="0" u="none" baseline="0">
                <a:latin typeface="Arial" panose="020B0604020202020204" pitchFamily="34" charset="0"/>
                <a:ea typeface="Arial" panose="020B0604020202020204" pitchFamily="34" charset="0"/>
                <a:cs typeface="Arial" panose="020B0604020202020204" pitchFamily="34" charset="0"/>
              </a:rPr>
              <a:t>d’fhéadfadh sé seo a bheith ina hacmhainn fhíorluachmhar chun stair cheilte, shéanta nó mhúnlaithe daoine a chur chun cinn, daoine ar mhaith leo a leagan den scéal a insint agus an scéal a chur ina cheart</a:t>
            </a:r>
          </a:p>
          <a:p>
            <a:pPr marL="342900" indent="-342900" algn="l" rtl="0">
              <a:buClr>
                <a:srgbClr val="147437"/>
              </a:buClr>
              <a:buFont typeface="Courier New" panose="02070309020205020404" pitchFamily="49" charset="0"/>
              <a:buChar char="o"/>
            </a:pPr>
            <a:r>
              <a:rPr lang="ga" sz="1600" b="0" i="0" u="none" baseline="0">
                <a:latin typeface="Arial" panose="020B0604020202020204" pitchFamily="34" charset="0"/>
                <a:ea typeface="Arial" panose="020B0604020202020204" pitchFamily="34" charset="0"/>
                <a:cs typeface="Arial" panose="020B0604020202020204" pitchFamily="34" charset="0"/>
              </a:rPr>
              <a:t>is féidir leis beocht a chur i stair</a:t>
            </a:r>
          </a:p>
          <a:p>
            <a:pPr algn="l" rtl="0">
              <a:buClr>
                <a:srgbClr val="147437"/>
              </a:buClr>
            </a:pPr>
            <a:endParaRPr lang="ga" sz="1600" dirty="0">
              <a:solidFill>
                <a:srgbClr val="000000"/>
              </a:solidFill>
              <a:effectLst/>
              <a:latin typeface="Arial" panose="020B0604020202020204" pitchFamily="34" charset="0"/>
              <a:cs typeface="Arial" panose="020B0604020202020204" pitchFamily="34" charset="0"/>
            </a:endParaRPr>
          </a:p>
        </p:txBody>
      </p:sp>
      <p:sp>
        <p:nvSpPr>
          <p:cNvPr id="5" name="Title 1">
            <a:extLst>
              <a:ext uri="{FF2B5EF4-FFF2-40B4-BE49-F238E27FC236}">
                <a16:creationId xmlns:a16="http://schemas.microsoft.com/office/drawing/2014/main" id="{FDA57C9F-BFE0-5408-6D21-3774E9926BDD}"/>
              </a:ext>
            </a:extLst>
          </p:cNvPr>
          <p:cNvSpPr txBox="1">
            <a:spLocks/>
          </p:cNvSpPr>
          <p:nvPr/>
        </p:nvSpPr>
        <p:spPr>
          <a:xfrm>
            <a:off x="838200" y="235585"/>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l" rtl="0"/>
            <a:r>
              <a:rPr lang="ga" sz="3200" b="1" i="0" u="none" baseline="0">
                <a:latin typeface="Arial" panose="020B0604020202020204" pitchFamily="34" charset="0"/>
                <a:ea typeface="Arial" panose="020B0604020202020204" pitchFamily="34" charset="0"/>
                <a:cs typeface="Arial" panose="020B0604020202020204" pitchFamily="34" charset="0"/>
              </a:rPr>
              <a:t>Gníomhaíocht 2: Stair béil</a:t>
            </a:r>
          </a:p>
        </p:txBody>
      </p:sp>
      <p:pic>
        <p:nvPicPr>
          <p:cNvPr id="6" name="Picture 5" descr="Cruth, cearnóg&#10;&#10;Cur síos a gineadh go huathoibríoch">
            <a:extLst>
              <a:ext uri="{FF2B5EF4-FFF2-40B4-BE49-F238E27FC236}">
                <a16:creationId xmlns:a16="http://schemas.microsoft.com/office/drawing/2014/main" id="{6F116044-7A0D-FB26-FF3F-F3F4426A8201}"/>
              </a:ext>
            </a:extLst>
          </p:cNvPr>
          <p:cNvPicPr>
            <a:picLocks noChangeAspect="1"/>
          </p:cNvPicPr>
          <p:nvPr/>
        </p:nvPicPr>
        <p:blipFill>
          <a:blip r:embed="rId3"/>
          <a:stretch>
            <a:fillRect/>
          </a:stretch>
        </p:blipFill>
        <p:spPr>
          <a:xfrm>
            <a:off x="853090" y="1101073"/>
            <a:ext cx="10525583" cy="93061"/>
          </a:xfrm>
          <a:prstGeom prst="rect">
            <a:avLst/>
          </a:prstGeom>
        </p:spPr>
      </p:pic>
      <p:sp>
        <p:nvSpPr>
          <p:cNvPr id="2" name="Rectangle: Rounded Corners 1">
            <a:extLst>
              <a:ext uri="{FF2B5EF4-FFF2-40B4-BE49-F238E27FC236}">
                <a16:creationId xmlns:a16="http://schemas.microsoft.com/office/drawing/2014/main" id="{2FD09B3B-A107-DE1F-7EE3-EBBCC3C400C8}"/>
              </a:ext>
            </a:extLst>
          </p:cNvPr>
          <p:cNvSpPr/>
          <p:nvPr/>
        </p:nvSpPr>
        <p:spPr>
          <a:xfrm>
            <a:off x="853090" y="5101087"/>
            <a:ext cx="10479686" cy="1397479"/>
          </a:xfrm>
          <a:custGeom>
            <a:avLst/>
            <a:gdLst>
              <a:gd name="connsiteX0" fmla="*/ 0 w 10479686"/>
              <a:gd name="connsiteY0" fmla="*/ 232918 h 1397479"/>
              <a:gd name="connsiteX1" fmla="*/ 232918 w 10479686"/>
              <a:gd name="connsiteY1" fmla="*/ 0 h 1397479"/>
              <a:gd name="connsiteX2" fmla="*/ 800370 w 10479686"/>
              <a:gd name="connsiteY2" fmla="*/ 0 h 1397479"/>
              <a:gd name="connsiteX3" fmla="*/ 1568098 w 10479686"/>
              <a:gd name="connsiteY3" fmla="*/ 0 h 1397479"/>
              <a:gd name="connsiteX4" fmla="*/ 2235688 w 10479686"/>
              <a:gd name="connsiteY4" fmla="*/ 0 h 1397479"/>
              <a:gd name="connsiteX5" fmla="*/ 3003417 w 10479686"/>
              <a:gd name="connsiteY5" fmla="*/ 0 h 1397479"/>
              <a:gd name="connsiteX6" fmla="*/ 3771145 w 10479686"/>
              <a:gd name="connsiteY6" fmla="*/ 0 h 1397479"/>
              <a:gd name="connsiteX7" fmla="*/ 4438735 w 10479686"/>
              <a:gd name="connsiteY7" fmla="*/ 0 h 1397479"/>
              <a:gd name="connsiteX8" fmla="*/ 5106325 w 10479686"/>
              <a:gd name="connsiteY8" fmla="*/ 0 h 1397479"/>
              <a:gd name="connsiteX9" fmla="*/ 5773915 w 10479686"/>
              <a:gd name="connsiteY9" fmla="*/ 0 h 1397479"/>
              <a:gd name="connsiteX10" fmla="*/ 6341366 w 10479686"/>
              <a:gd name="connsiteY10" fmla="*/ 0 h 1397479"/>
              <a:gd name="connsiteX11" fmla="*/ 6908818 w 10479686"/>
              <a:gd name="connsiteY11" fmla="*/ 0 h 1397479"/>
              <a:gd name="connsiteX12" fmla="*/ 7676547 w 10479686"/>
              <a:gd name="connsiteY12" fmla="*/ 0 h 1397479"/>
              <a:gd name="connsiteX13" fmla="*/ 8444275 w 10479686"/>
              <a:gd name="connsiteY13" fmla="*/ 0 h 1397479"/>
              <a:gd name="connsiteX14" fmla="*/ 8811450 w 10479686"/>
              <a:gd name="connsiteY14" fmla="*/ 0 h 1397479"/>
              <a:gd name="connsiteX15" fmla="*/ 9278762 w 10479686"/>
              <a:gd name="connsiteY15" fmla="*/ 0 h 1397479"/>
              <a:gd name="connsiteX16" fmla="*/ 10246768 w 10479686"/>
              <a:gd name="connsiteY16" fmla="*/ 0 h 1397479"/>
              <a:gd name="connsiteX17" fmla="*/ 10479686 w 10479686"/>
              <a:gd name="connsiteY17" fmla="*/ 232918 h 1397479"/>
              <a:gd name="connsiteX18" fmla="*/ 10479686 w 10479686"/>
              <a:gd name="connsiteY18" fmla="*/ 670790 h 1397479"/>
              <a:gd name="connsiteX19" fmla="*/ 10479686 w 10479686"/>
              <a:gd name="connsiteY19" fmla="*/ 1164561 h 1397479"/>
              <a:gd name="connsiteX20" fmla="*/ 10246768 w 10479686"/>
              <a:gd name="connsiteY20" fmla="*/ 1397479 h 1397479"/>
              <a:gd name="connsiteX21" fmla="*/ 9378901 w 10479686"/>
              <a:gd name="connsiteY21" fmla="*/ 1397479 h 1397479"/>
              <a:gd name="connsiteX22" fmla="*/ 8811450 w 10479686"/>
              <a:gd name="connsiteY22" fmla="*/ 1397479 h 1397479"/>
              <a:gd name="connsiteX23" fmla="*/ 8043721 w 10479686"/>
              <a:gd name="connsiteY23" fmla="*/ 1397479 h 1397479"/>
              <a:gd name="connsiteX24" fmla="*/ 7376131 w 10479686"/>
              <a:gd name="connsiteY24" fmla="*/ 1397479 h 1397479"/>
              <a:gd name="connsiteX25" fmla="*/ 6808680 w 10479686"/>
              <a:gd name="connsiteY25" fmla="*/ 1397479 h 1397479"/>
              <a:gd name="connsiteX26" fmla="*/ 5940813 w 10479686"/>
              <a:gd name="connsiteY26" fmla="*/ 1397479 h 1397479"/>
              <a:gd name="connsiteX27" fmla="*/ 5373361 w 10479686"/>
              <a:gd name="connsiteY27" fmla="*/ 1397479 h 1397479"/>
              <a:gd name="connsiteX28" fmla="*/ 5006187 w 10479686"/>
              <a:gd name="connsiteY28" fmla="*/ 1397479 h 1397479"/>
              <a:gd name="connsiteX29" fmla="*/ 4338597 w 10479686"/>
              <a:gd name="connsiteY29" fmla="*/ 1397479 h 1397479"/>
              <a:gd name="connsiteX30" fmla="*/ 3871284 w 10479686"/>
              <a:gd name="connsiteY30" fmla="*/ 1397479 h 1397479"/>
              <a:gd name="connsiteX31" fmla="*/ 3203694 w 10479686"/>
              <a:gd name="connsiteY31" fmla="*/ 1397479 h 1397479"/>
              <a:gd name="connsiteX32" fmla="*/ 2536104 w 10479686"/>
              <a:gd name="connsiteY32" fmla="*/ 1397479 h 1397479"/>
              <a:gd name="connsiteX33" fmla="*/ 1668237 w 10479686"/>
              <a:gd name="connsiteY33" fmla="*/ 1397479 h 1397479"/>
              <a:gd name="connsiteX34" fmla="*/ 900508 w 10479686"/>
              <a:gd name="connsiteY34" fmla="*/ 1397479 h 1397479"/>
              <a:gd name="connsiteX35" fmla="*/ 232918 w 10479686"/>
              <a:gd name="connsiteY35" fmla="*/ 1397479 h 1397479"/>
              <a:gd name="connsiteX36" fmla="*/ 0 w 10479686"/>
              <a:gd name="connsiteY36" fmla="*/ 1164561 h 1397479"/>
              <a:gd name="connsiteX37" fmla="*/ 0 w 10479686"/>
              <a:gd name="connsiteY37" fmla="*/ 689423 h 1397479"/>
              <a:gd name="connsiteX38" fmla="*/ 0 w 10479686"/>
              <a:gd name="connsiteY38" fmla="*/ 232918 h 13974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10479686" h="1397479" extrusionOk="0">
                <a:moveTo>
                  <a:pt x="0" y="232918"/>
                </a:moveTo>
                <a:cubicBezTo>
                  <a:pt x="-14175" y="96385"/>
                  <a:pt x="122832" y="-15667"/>
                  <a:pt x="232918" y="0"/>
                </a:cubicBezTo>
                <a:cubicBezTo>
                  <a:pt x="493568" y="16941"/>
                  <a:pt x="598581" y="-6833"/>
                  <a:pt x="800370" y="0"/>
                </a:cubicBezTo>
                <a:cubicBezTo>
                  <a:pt x="1002159" y="6833"/>
                  <a:pt x="1385958" y="-11927"/>
                  <a:pt x="1568098" y="0"/>
                </a:cubicBezTo>
                <a:cubicBezTo>
                  <a:pt x="1750238" y="11927"/>
                  <a:pt x="2008172" y="2594"/>
                  <a:pt x="2235688" y="0"/>
                </a:cubicBezTo>
                <a:cubicBezTo>
                  <a:pt x="2463204" y="-2594"/>
                  <a:pt x="2840462" y="-8494"/>
                  <a:pt x="3003417" y="0"/>
                </a:cubicBezTo>
                <a:cubicBezTo>
                  <a:pt x="3166372" y="8494"/>
                  <a:pt x="3414044" y="8989"/>
                  <a:pt x="3771145" y="0"/>
                </a:cubicBezTo>
                <a:cubicBezTo>
                  <a:pt x="4128246" y="-8989"/>
                  <a:pt x="4143918" y="-31358"/>
                  <a:pt x="4438735" y="0"/>
                </a:cubicBezTo>
                <a:cubicBezTo>
                  <a:pt x="4733552" y="31358"/>
                  <a:pt x="4935781" y="28223"/>
                  <a:pt x="5106325" y="0"/>
                </a:cubicBezTo>
                <a:cubicBezTo>
                  <a:pt x="5276869" y="-28223"/>
                  <a:pt x="5449540" y="-27245"/>
                  <a:pt x="5773915" y="0"/>
                </a:cubicBezTo>
                <a:cubicBezTo>
                  <a:pt x="6098290" y="27245"/>
                  <a:pt x="6145017" y="-14479"/>
                  <a:pt x="6341366" y="0"/>
                </a:cubicBezTo>
                <a:cubicBezTo>
                  <a:pt x="6537715" y="14479"/>
                  <a:pt x="6711798" y="14215"/>
                  <a:pt x="6908818" y="0"/>
                </a:cubicBezTo>
                <a:cubicBezTo>
                  <a:pt x="7105838" y="-14215"/>
                  <a:pt x="7479057" y="-2456"/>
                  <a:pt x="7676547" y="0"/>
                </a:cubicBezTo>
                <a:cubicBezTo>
                  <a:pt x="7874037" y="2456"/>
                  <a:pt x="8181843" y="10106"/>
                  <a:pt x="8444275" y="0"/>
                </a:cubicBezTo>
                <a:cubicBezTo>
                  <a:pt x="8706707" y="-10106"/>
                  <a:pt x="8628539" y="7561"/>
                  <a:pt x="8811450" y="0"/>
                </a:cubicBezTo>
                <a:cubicBezTo>
                  <a:pt x="8994362" y="-7561"/>
                  <a:pt x="9107425" y="4861"/>
                  <a:pt x="9278762" y="0"/>
                </a:cubicBezTo>
                <a:cubicBezTo>
                  <a:pt x="9450099" y="-4861"/>
                  <a:pt x="9789492" y="-33556"/>
                  <a:pt x="10246768" y="0"/>
                </a:cubicBezTo>
                <a:cubicBezTo>
                  <a:pt x="10395133" y="13870"/>
                  <a:pt x="10463174" y="121182"/>
                  <a:pt x="10479686" y="232918"/>
                </a:cubicBezTo>
                <a:cubicBezTo>
                  <a:pt x="10467008" y="406528"/>
                  <a:pt x="10482540" y="555121"/>
                  <a:pt x="10479686" y="670790"/>
                </a:cubicBezTo>
                <a:cubicBezTo>
                  <a:pt x="10476832" y="786459"/>
                  <a:pt x="10462974" y="986050"/>
                  <a:pt x="10479686" y="1164561"/>
                </a:cubicBezTo>
                <a:cubicBezTo>
                  <a:pt x="10501319" y="1294303"/>
                  <a:pt x="10364340" y="1376664"/>
                  <a:pt x="10246768" y="1397479"/>
                </a:cubicBezTo>
                <a:cubicBezTo>
                  <a:pt x="9821739" y="1419719"/>
                  <a:pt x="9693074" y="1387909"/>
                  <a:pt x="9378901" y="1397479"/>
                </a:cubicBezTo>
                <a:cubicBezTo>
                  <a:pt x="9064728" y="1407049"/>
                  <a:pt x="8986963" y="1403023"/>
                  <a:pt x="8811450" y="1397479"/>
                </a:cubicBezTo>
                <a:cubicBezTo>
                  <a:pt x="8635937" y="1391935"/>
                  <a:pt x="8320548" y="1371683"/>
                  <a:pt x="8043721" y="1397479"/>
                </a:cubicBezTo>
                <a:cubicBezTo>
                  <a:pt x="7766894" y="1423275"/>
                  <a:pt x="7702084" y="1414418"/>
                  <a:pt x="7376131" y="1397479"/>
                </a:cubicBezTo>
                <a:cubicBezTo>
                  <a:pt x="7050178" y="1380541"/>
                  <a:pt x="6956697" y="1421079"/>
                  <a:pt x="6808680" y="1397479"/>
                </a:cubicBezTo>
                <a:cubicBezTo>
                  <a:pt x="6660663" y="1373879"/>
                  <a:pt x="6219685" y="1429673"/>
                  <a:pt x="5940813" y="1397479"/>
                </a:cubicBezTo>
                <a:cubicBezTo>
                  <a:pt x="5661941" y="1365285"/>
                  <a:pt x="5514653" y="1419771"/>
                  <a:pt x="5373361" y="1397479"/>
                </a:cubicBezTo>
                <a:cubicBezTo>
                  <a:pt x="5232069" y="1375187"/>
                  <a:pt x="5110532" y="1382326"/>
                  <a:pt x="5006187" y="1397479"/>
                </a:cubicBezTo>
                <a:cubicBezTo>
                  <a:pt x="4901842" y="1412632"/>
                  <a:pt x="4602187" y="1408285"/>
                  <a:pt x="4338597" y="1397479"/>
                </a:cubicBezTo>
                <a:cubicBezTo>
                  <a:pt x="4075007" y="1386674"/>
                  <a:pt x="4038180" y="1389482"/>
                  <a:pt x="3871284" y="1397479"/>
                </a:cubicBezTo>
                <a:cubicBezTo>
                  <a:pt x="3704388" y="1405476"/>
                  <a:pt x="3534916" y="1403743"/>
                  <a:pt x="3203694" y="1397479"/>
                </a:cubicBezTo>
                <a:cubicBezTo>
                  <a:pt x="2872472" y="1391216"/>
                  <a:pt x="2674947" y="1378286"/>
                  <a:pt x="2536104" y="1397479"/>
                </a:cubicBezTo>
                <a:cubicBezTo>
                  <a:pt x="2397261" y="1416673"/>
                  <a:pt x="2002448" y="1394602"/>
                  <a:pt x="1668237" y="1397479"/>
                </a:cubicBezTo>
                <a:cubicBezTo>
                  <a:pt x="1334026" y="1400356"/>
                  <a:pt x="1056959" y="1405014"/>
                  <a:pt x="900508" y="1397479"/>
                </a:cubicBezTo>
                <a:cubicBezTo>
                  <a:pt x="744057" y="1389944"/>
                  <a:pt x="534540" y="1397875"/>
                  <a:pt x="232918" y="1397479"/>
                </a:cubicBezTo>
                <a:cubicBezTo>
                  <a:pt x="89059" y="1394928"/>
                  <a:pt x="7931" y="1299549"/>
                  <a:pt x="0" y="1164561"/>
                </a:cubicBezTo>
                <a:cubicBezTo>
                  <a:pt x="-13630" y="1066202"/>
                  <a:pt x="12360" y="828696"/>
                  <a:pt x="0" y="689423"/>
                </a:cubicBezTo>
                <a:cubicBezTo>
                  <a:pt x="-12360" y="550150"/>
                  <a:pt x="-16927" y="328083"/>
                  <a:pt x="0" y="232918"/>
                </a:cubicBezTo>
                <a:close/>
              </a:path>
            </a:pathLst>
          </a:custGeom>
          <a:noFill/>
          <a:ln w="28575">
            <a:solidFill>
              <a:srgbClr val="29A94F"/>
            </a:solidFill>
            <a:extLst>
              <a:ext uri="{C807C97D-BFC1-408E-A445-0C87EB9F89A2}">
                <ask:lineSketchStyleProps xmlns:ask="http://schemas.microsoft.com/office/drawing/2018/sketchyshapes" sd="2566155189">
                  <a:prstGeom prst="roundRect">
                    <a:avLst/>
                  </a:prstGeom>
                  <ask:type>
                    <ask:lineSketchFreehand/>
                  </ask:type>
                </ask:lineSketchStyleProps>
              </a:ext>
            </a:extLst>
          </a:ln>
        </p:spPr>
        <p:style>
          <a:lnRef idx="2">
            <a:schemeClr val="accent1">
              <a:shade val="15000"/>
            </a:schemeClr>
          </a:lnRef>
          <a:fillRef idx="1">
            <a:schemeClr val="accent1"/>
          </a:fillRef>
          <a:effectRef idx="0">
            <a:schemeClr val="accent1"/>
          </a:effectRef>
          <a:fontRef idx="minor">
            <a:schemeClr val="lt1"/>
          </a:fontRef>
        </p:style>
        <p:txBody>
          <a:bodyPr rtlCol="0" anchor="ctr">
            <a:normAutofit lnSpcReduction="10000"/>
          </a:bodyPr>
          <a:lstStyle/>
          <a:p>
            <a:pPr algn="l" rtl="0">
              <a:buClr>
                <a:srgbClr val="147437"/>
              </a:buClr>
            </a:pPr>
            <a:r>
              <a:rPr lang="ga" b="0" i="0" u="none" baseline="0">
                <a:solidFill>
                  <a:schemeClr val="tx1"/>
                </a:solidFill>
                <a:latin typeface="Arial" panose="020B0604020202020204" pitchFamily="34" charset="0"/>
                <a:ea typeface="Arial" panose="020B0604020202020204" pitchFamily="34" charset="0"/>
                <a:cs typeface="Arial" panose="020B0604020202020204" pitchFamily="34" charset="0"/>
              </a:rPr>
              <a:t>“Foghlaimeoidh sliocht ár sleachta faoi na heispéiris a bhí ag cónaitheoirí sna hÁrais Máithreacha agus Naíonán, go háirithe de bharr go n‑inseofar dóibh fúthu trína bhfocail féin.”</a:t>
            </a:r>
          </a:p>
          <a:p>
            <a:pPr algn="l" rtl="0">
              <a:buClr>
                <a:srgbClr val="147437"/>
              </a:buClr>
            </a:pPr>
            <a:endParaRPr lang="ga" sz="1000" dirty="0">
              <a:solidFill>
                <a:schemeClr val="tx1"/>
              </a:solidFill>
              <a:latin typeface="Arial" panose="020B0604020202020204" pitchFamily="34" charset="0"/>
              <a:cs typeface="Arial" panose="020B0604020202020204" pitchFamily="34" charset="0"/>
            </a:endParaRPr>
          </a:p>
          <a:p>
            <a:pPr algn="l" rtl="0">
              <a:buClr>
                <a:srgbClr val="147437"/>
              </a:buClr>
            </a:pPr>
            <a:r>
              <a:rPr lang="ga" sz="1600" b="0" i="0" u="none" baseline="0">
                <a:solidFill>
                  <a:schemeClr val="tx1"/>
                </a:solidFill>
                <a:highlight>
                  <a:srgbClr val="EBF4E9"/>
                </a:highlight>
                <a:latin typeface="Arial" panose="020B0604020202020204" pitchFamily="34" charset="0"/>
                <a:ea typeface="Arial" panose="020B0604020202020204" pitchFamily="34" charset="0"/>
                <a:cs typeface="Arial" panose="020B0604020202020204" pitchFamily="34" charset="0"/>
              </a:rPr>
              <a:t>Taoiseach Micháel Martin, Ráiteas ar Thuarascáil an Choimisiúin Imscrúdúcháin ar na hÁrais Máithreacha agus Naíonán, ar an 13 Eanáir 2022</a:t>
            </a:r>
            <a:endParaRPr lang="ga" sz="1600" dirty="0">
              <a:solidFill>
                <a:schemeClr val="tx1"/>
              </a:solidFill>
              <a:effectLst/>
              <a:highlight>
                <a:srgbClr val="EBF4E9"/>
              </a:highligh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9013911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xEl>
                                              <p:pRg st="2" end="2"/>
                                            </p:txEl>
                                          </p:spTgt>
                                        </p:tgtEl>
                                        <p:attrNameLst>
                                          <p:attrName>style.visibility</p:attrName>
                                        </p:attrNameLst>
                                      </p:cBhvr>
                                      <p:to>
                                        <p:strVal val="visible"/>
                                      </p:to>
                                    </p:set>
                                    <p:animEffect transition="in" filter="fade">
                                      <p:cBhvr>
                                        <p:cTn id="7" dur="500"/>
                                        <p:tgtEl>
                                          <p:spTgt spid="4">
                                            <p:txEl>
                                              <p:pRg st="2" end="2"/>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4">
                                            <p:txEl>
                                              <p:pRg st="3" end="3"/>
                                            </p:txEl>
                                          </p:spTgt>
                                        </p:tgtEl>
                                        <p:attrNameLst>
                                          <p:attrName>style.visibility</p:attrName>
                                        </p:attrNameLst>
                                      </p:cBhvr>
                                      <p:to>
                                        <p:strVal val="visible"/>
                                      </p:to>
                                    </p:set>
                                    <p:animEffect transition="in" filter="fade">
                                      <p:cBhvr>
                                        <p:cTn id="10" dur="500"/>
                                        <p:tgtEl>
                                          <p:spTgt spid="4">
                                            <p:txEl>
                                              <p:pRg st="3" end="3"/>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4">
                                            <p:txEl>
                                              <p:pRg st="4" end="4"/>
                                            </p:txEl>
                                          </p:spTgt>
                                        </p:tgtEl>
                                        <p:attrNameLst>
                                          <p:attrName>style.visibility</p:attrName>
                                        </p:attrNameLst>
                                      </p:cBhvr>
                                      <p:to>
                                        <p:strVal val="visible"/>
                                      </p:to>
                                    </p:set>
                                    <p:animEffect transition="in" filter="fade">
                                      <p:cBhvr>
                                        <p:cTn id="13" dur="500"/>
                                        <p:tgtEl>
                                          <p:spTgt spid="4">
                                            <p:txEl>
                                              <p:pRg st="4" end="4"/>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4">
                                            <p:txEl>
                                              <p:pRg st="5" end="5"/>
                                            </p:txEl>
                                          </p:spTgt>
                                        </p:tgtEl>
                                        <p:attrNameLst>
                                          <p:attrName>style.visibility</p:attrName>
                                        </p:attrNameLst>
                                      </p:cBhvr>
                                      <p:to>
                                        <p:strVal val="visible"/>
                                      </p:to>
                                    </p:set>
                                    <p:animEffect transition="in" filter="fade">
                                      <p:cBhvr>
                                        <p:cTn id="16" dur="500"/>
                                        <p:tgtEl>
                                          <p:spTgt spid="4">
                                            <p:txEl>
                                              <p:pRg st="5" end="5"/>
                                            </p:txEl>
                                          </p:spTgt>
                                        </p:tgtEl>
                                      </p:cBhvr>
                                    </p:animEffect>
                                  </p:childTnLst>
                                </p:cTn>
                              </p:par>
                              <p:par>
                                <p:cTn id="17" presetID="10" presetClass="entr" presetSubtype="0" fill="hold" nodeType="withEffect">
                                  <p:stCondLst>
                                    <p:cond delay="0"/>
                                  </p:stCondLst>
                                  <p:childTnLst>
                                    <p:set>
                                      <p:cBhvr>
                                        <p:cTn id="18" dur="1" fill="hold">
                                          <p:stCondLst>
                                            <p:cond delay="0"/>
                                          </p:stCondLst>
                                        </p:cTn>
                                        <p:tgtEl>
                                          <p:spTgt spid="4">
                                            <p:txEl>
                                              <p:pRg st="6" end="6"/>
                                            </p:txEl>
                                          </p:spTgt>
                                        </p:tgtEl>
                                        <p:attrNameLst>
                                          <p:attrName>style.visibility</p:attrName>
                                        </p:attrNameLst>
                                      </p:cBhvr>
                                      <p:to>
                                        <p:strVal val="visible"/>
                                      </p:to>
                                    </p:set>
                                    <p:animEffect transition="in" filter="fade">
                                      <p:cBhvr>
                                        <p:cTn id="19" dur="500"/>
                                        <p:tgtEl>
                                          <p:spTgt spid="4">
                                            <p:txEl>
                                              <p:pRg st="6" end="6"/>
                                            </p:txEl>
                                          </p:spTgt>
                                        </p:tgtEl>
                                      </p:cBhvr>
                                    </p:animEffect>
                                  </p:childTnLst>
                                </p:cTn>
                              </p:par>
                              <p:par>
                                <p:cTn id="20" presetID="10" presetClass="entr" presetSubtype="0" fill="hold" nodeType="withEffect">
                                  <p:stCondLst>
                                    <p:cond delay="0"/>
                                  </p:stCondLst>
                                  <p:childTnLst>
                                    <p:set>
                                      <p:cBhvr>
                                        <p:cTn id="21" dur="1" fill="hold">
                                          <p:stCondLst>
                                            <p:cond delay="0"/>
                                          </p:stCondLst>
                                        </p:cTn>
                                        <p:tgtEl>
                                          <p:spTgt spid="4">
                                            <p:txEl>
                                              <p:pRg st="7" end="7"/>
                                            </p:txEl>
                                          </p:spTgt>
                                        </p:tgtEl>
                                        <p:attrNameLst>
                                          <p:attrName>style.visibility</p:attrName>
                                        </p:attrNameLst>
                                      </p:cBhvr>
                                      <p:to>
                                        <p:strVal val="visible"/>
                                      </p:to>
                                    </p:set>
                                    <p:animEffect transition="in" filter="fade">
                                      <p:cBhvr>
                                        <p:cTn id="22" dur="500"/>
                                        <p:tgtEl>
                                          <p:spTgt spid="4">
                                            <p:txEl>
                                              <p:pRg st="7" end="7"/>
                                            </p:txEl>
                                          </p:spTgt>
                                        </p:tgtEl>
                                      </p:cBhvr>
                                    </p:animEffect>
                                  </p:childTnLst>
                                </p:cTn>
                              </p:par>
                              <p:par>
                                <p:cTn id="23" presetID="10" presetClass="entr" presetSubtype="0" fill="hold" nodeType="withEffect">
                                  <p:stCondLst>
                                    <p:cond delay="0"/>
                                  </p:stCondLst>
                                  <p:childTnLst>
                                    <p:set>
                                      <p:cBhvr>
                                        <p:cTn id="24" dur="1" fill="hold">
                                          <p:stCondLst>
                                            <p:cond delay="0"/>
                                          </p:stCondLst>
                                        </p:cTn>
                                        <p:tgtEl>
                                          <p:spTgt spid="4">
                                            <p:txEl>
                                              <p:pRg st="8" end="8"/>
                                            </p:txEl>
                                          </p:spTgt>
                                        </p:tgtEl>
                                        <p:attrNameLst>
                                          <p:attrName>style.visibility</p:attrName>
                                        </p:attrNameLst>
                                      </p:cBhvr>
                                      <p:to>
                                        <p:strVal val="visible"/>
                                      </p:to>
                                    </p:set>
                                    <p:animEffect transition="in" filter="fade">
                                      <p:cBhvr>
                                        <p:cTn id="25" dur="500"/>
                                        <p:tgtEl>
                                          <p:spTgt spid="4">
                                            <p:txEl>
                                              <p:pRg st="8" end="8"/>
                                            </p:txEl>
                                          </p:spTgt>
                                        </p:tgtEl>
                                      </p:cBhvr>
                                    </p:animEffect>
                                  </p:childTnLst>
                                </p:cTn>
                              </p:par>
                              <p:par>
                                <p:cTn id="26" presetID="10" presetClass="entr" presetSubtype="0" fill="hold" nodeType="withEffect">
                                  <p:stCondLst>
                                    <p:cond delay="0"/>
                                  </p:stCondLst>
                                  <p:childTnLst>
                                    <p:set>
                                      <p:cBhvr>
                                        <p:cTn id="27" dur="1" fill="hold">
                                          <p:stCondLst>
                                            <p:cond delay="0"/>
                                          </p:stCondLst>
                                        </p:cTn>
                                        <p:tgtEl>
                                          <p:spTgt spid="4">
                                            <p:txEl>
                                              <p:pRg st="9" end="9"/>
                                            </p:txEl>
                                          </p:spTgt>
                                        </p:tgtEl>
                                        <p:attrNameLst>
                                          <p:attrName>style.visibility</p:attrName>
                                        </p:attrNameLst>
                                      </p:cBhvr>
                                      <p:to>
                                        <p:strVal val="visible"/>
                                      </p:to>
                                    </p:set>
                                    <p:animEffect transition="in" filter="fade">
                                      <p:cBhvr>
                                        <p:cTn id="28" dur="500"/>
                                        <p:tgtEl>
                                          <p:spTgt spid="4">
                                            <p:txEl>
                                              <p:pRg st="9" end="9"/>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10" presetClass="entr" presetSubtype="0" fill="hold" grpId="0" nodeType="clickEffect">
                                  <p:stCondLst>
                                    <p:cond delay="0"/>
                                  </p:stCondLst>
                                  <p:childTnLst>
                                    <p:set>
                                      <p:cBhvr>
                                        <p:cTn id="32" dur="1" fill="hold">
                                          <p:stCondLst>
                                            <p:cond delay="0"/>
                                          </p:stCondLst>
                                        </p:cTn>
                                        <p:tgtEl>
                                          <p:spTgt spid="2"/>
                                        </p:tgtEl>
                                        <p:attrNameLst>
                                          <p:attrName>style.visibility</p:attrName>
                                        </p:attrNameLst>
                                      </p:cBhvr>
                                      <p:to>
                                        <p:strVal val="visible"/>
                                      </p:to>
                                    </p:set>
                                    <p:animEffect transition="in" filter="fade">
                                      <p:cBhvr>
                                        <p:cTn id="33"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9A14E564-2EE9-49DD-59F5-D70968483CC4}"/>
              </a:ext>
            </a:extLst>
          </p:cNvPr>
          <p:cNvSpPr txBox="1"/>
          <p:nvPr/>
        </p:nvSpPr>
        <p:spPr>
          <a:xfrm>
            <a:off x="853090" y="1450863"/>
            <a:ext cx="10485820" cy="4247317"/>
          </a:xfrm>
          <a:prstGeom prst="rect">
            <a:avLst/>
          </a:prstGeom>
          <a:noFill/>
        </p:spPr>
        <p:txBody>
          <a:bodyPr wrap="square" rtlCol="0">
            <a:spAutoFit/>
          </a:bodyPr>
          <a:lstStyle/>
          <a:p>
            <a:pPr algn="l" rtl="0">
              <a:buClr>
                <a:srgbClr val="147437"/>
              </a:buClr>
            </a:pPr>
            <a:r>
              <a:rPr lang="ga" b="0" i="0" u="none" baseline="0">
                <a:latin typeface="Arial" panose="020B0604020202020204" pitchFamily="34" charset="0"/>
                <a:ea typeface="Arial" panose="020B0604020202020204" pitchFamily="34" charset="0"/>
                <a:cs typeface="Arial" panose="020B0604020202020204" pitchFamily="34" charset="0"/>
              </a:rPr>
              <a:t>Léigh cuimhní Julia faoina hóige agus faoina cuid oibre mar shearbhónta/mar gharraíodóir san áras Máithreacha agus Naíonán i dTuaim.</a:t>
            </a:r>
          </a:p>
          <a:p>
            <a:pPr algn="l" rtl="0">
              <a:buClr>
                <a:srgbClr val="147437"/>
              </a:buClr>
            </a:pPr>
            <a:endParaRPr lang="ga" dirty="0">
              <a:latin typeface="Arial" panose="020B0604020202020204" pitchFamily="34" charset="0"/>
              <a:cs typeface="Arial" panose="020B0604020202020204" pitchFamily="34" charset="0"/>
            </a:endParaRPr>
          </a:p>
          <a:p>
            <a:pPr algn="l" rtl="0">
              <a:buClr>
                <a:srgbClr val="147437"/>
              </a:buClr>
            </a:pPr>
            <a:r>
              <a:rPr lang="ga" b="0" i="0" u="none" baseline="0">
                <a:latin typeface="Arial" panose="020B0604020202020204" pitchFamily="34" charset="0"/>
                <a:ea typeface="Arial" panose="020B0604020202020204" pitchFamily="34" charset="0"/>
                <a:cs typeface="Arial" panose="020B0604020202020204" pitchFamily="34" charset="0"/>
              </a:rPr>
              <a:t>Catagóirigh (cuir in ord) cuimhní Julia faoi theidil éagsúla, mar shampla:</a:t>
            </a:r>
          </a:p>
          <a:p>
            <a:pPr marL="342900" indent="-342900" algn="l" rtl="0">
              <a:buClr>
                <a:srgbClr val="147437"/>
              </a:buClr>
              <a:buFont typeface="Courier New" panose="02070309020205020404" pitchFamily="49" charset="0"/>
              <a:buChar char="o"/>
            </a:pPr>
            <a:r>
              <a:rPr lang="ga" b="0" i="0" u="none" baseline="0">
                <a:latin typeface="Arial" panose="020B0604020202020204" pitchFamily="34" charset="0"/>
                <a:ea typeface="Arial" panose="020B0604020202020204" pitchFamily="34" charset="0"/>
                <a:cs typeface="Arial" panose="020B0604020202020204" pitchFamily="34" charset="0"/>
              </a:rPr>
              <a:t>Gnáthamh laethúil</a:t>
            </a:r>
          </a:p>
          <a:p>
            <a:pPr marL="342900" indent="-342900" algn="l" rtl="0">
              <a:buClr>
                <a:srgbClr val="147437"/>
              </a:buClr>
              <a:buFont typeface="Courier New" panose="02070309020205020404" pitchFamily="49" charset="0"/>
              <a:buChar char="o"/>
            </a:pPr>
            <a:r>
              <a:rPr lang="ga" b="0" i="0" u="none" baseline="0">
                <a:latin typeface="Arial" panose="020B0604020202020204" pitchFamily="34" charset="0"/>
                <a:ea typeface="Arial" panose="020B0604020202020204" pitchFamily="34" charset="0"/>
                <a:cs typeface="Arial" panose="020B0604020202020204" pitchFamily="34" charset="0"/>
              </a:rPr>
              <a:t>Bia</a:t>
            </a:r>
          </a:p>
          <a:p>
            <a:pPr marL="342900" indent="-342900" algn="l" rtl="0">
              <a:buClr>
                <a:srgbClr val="147437"/>
              </a:buClr>
              <a:buFont typeface="Courier New" panose="02070309020205020404" pitchFamily="49" charset="0"/>
              <a:buChar char="o"/>
            </a:pPr>
            <a:r>
              <a:rPr lang="ga" b="0" i="0" u="none" baseline="0">
                <a:latin typeface="Arial" panose="020B0604020202020204" pitchFamily="34" charset="0"/>
                <a:ea typeface="Arial" panose="020B0604020202020204" pitchFamily="34" charset="0"/>
                <a:cs typeface="Arial" panose="020B0604020202020204" pitchFamily="34" charset="0"/>
              </a:rPr>
              <a:t>Saothar</a:t>
            </a:r>
          </a:p>
          <a:p>
            <a:pPr marL="342900" indent="-342900" algn="l" rtl="0">
              <a:buClr>
                <a:srgbClr val="147437"/>
              </a:buClr>
              <a:buFont typeface="Courier New" panose="02070309020205020404" pitchFamily="49" charset="0"/>
              <a:buChar char="o"/>
            </a:pPr>
            <a:r>
              <a:rPr lang="ga" b="0" i="0" u="none" baseline="0">
                <a:latin typeface="Arial" panose="020B0604020202020204" pitchFamily="34" charset="0"/>
                <a:ea typeface="Arial" panose="020B0604020202020204" pitchFamily="34" charset="0"/>
                <a:cs typeface="Arial" panose="020B0604020202020204" pitchFamily="34" charset="0"/>
              </a:rPr>
              <a:t>Caitheamh aimsire</a:t>
            </a:r>
            <a:endParaRPr lang="ga" dirty="0">
              <a:highlight>
                <a:srgbClr val="FFFF00"/>
              </a:highlight>
              <a:latin typeface="Arial" panose="020B0604020202020204" pitchFamily="34" charset="0"/>
              <a:cs typeface="Arial" panose="020B0604020202020204" pitchFamily="34" charset="0"/>
            </a:endParaRPr>
          </a:p>
          <a:p>
            <a:pPr marL="342900" indent="-342900" algn="l" rtl="0">
              <a:buClr>
                <a:srgbClr val="147437"/>
              </a:buClr>
              <a:buFont typeface="Courier New" panose="02070309020205020404" pitchFamily="49" charset="0"/>
              <a:buChar char="o"/>
            </a:pPr>
            <a:r>
              <a:rPr lang="ga" b="0" i="0" u="none" baseline="0">
                <a:latin typeface="Arial" panose="020B0604020202020204" pitchFamily="34" charset="0"/>
                <a:ea typeface="Arial" panose="020B0604020202020204" pitchFamily="34" charset="0"/>
                <a:cs typeface="Arial" panose="020B0604020202020204" pitchFamily="34" charset="0"/>
              </a:rPr>
              <a:t>Caidrimh le daoine eile laistigh agus lasmuigh den áras</a:t>
            </a:r>
          </a:p>
          <a:p>
            <a:pPr marL="342900" indent="-342900" algn="l" rtl="0">
              <a:buClr>
                <a:srgbClr val="147437"/>
              </a:buClr>
              <a:buFont typeface="Courier New" panose="02070309020205020404" pitchFamily="49" charset="0"/>
              <a:buChar char="o"/>
            </a:pPr>
            <a:r>
              <a:rPr lang="ga" b="0" i="0" u="none" baseline="0">
                <a:latin typeface="Arial" panose="020B0604020202020204" pitchFamily="34" charset="0"/>
                <a:ea typeface="Arial" panose="020B0604020202020204" pitchFamily="34" charset="0"/>
                <a:cs typeface="Arial" panose="020B0604020202020204" pitchFamily="34" charset="0"/>
              </a:rPr>
              <a:t>Tionchar fadtéarmach </a:t>
            </a:r>
          </a:p>
          <a:p>
            <a:pPr algn="l" rtl="0">
              <a:buClr>
                <a:srgbClr val="147437"/>
              </a:buClr>
            </a:pPr>
            <a:endParaRPr lang="ga" dirty="0">
              <a:latin typeface="Arial" panose="020B0604020202020204" pitchFamily="34" charset="0"/>
              <a:cs typeface="Arial" panose="020B0604020202020204" pitchFamily="34" charset="0"/>
            </a:endParaRPr>
          </a:p>
          <a:p>
            <a:pPr algn="l" rtl="0">
              <a:buClr>
                <a:srgbClr val="147437"/>
              </a:buClr>
            </a:pPr>
            <a:r>
              <a:rPr lang="ga" b="0" i="0" u="none" baseline="0">
                <a:latin typeface="Arial" panose="020B0604020202020204" pitchFamily="34" charset="0"/>
                <a:ea typeface="Arial" panose="020B0604020202020204" pitchFamily="34" charset="0"/>
                <a:cs typeface="Arial" panose="020B0604020202020204" pitchFamily="34" charset="0"/>
              </a:rPr>
              <a:t>Roghnaigh sliocht (gan dul thar thrí abairt) ó chuimhní Julia a cheapann tusa a insítear rud éigin tábhachtach faoina heispéireas le linn di a bheith ag obair in áras Thuama.</a:t>
            </a:r>
          </a:p>
          <a:p>
            <a:pPr algn="l" rtl="0">
              <a:buClr>
                <a:srgbClr val="147437"/>
              </a:buClr>
            </a:pPr>
            <a:endParaRPr lang="ga" dirty="0">
              <a:latin typeface="Arial" panose="020B0604020202020204" pitchFamily="34" charset="0"/>
              <a:cs typeface="Arial" panose="020B0604020202020204" pitchFamily="34" charset="0"/>
            </a:endParaRPr>
          </a:p>
          <a:p>
            <a:pPr algn="l" rtl="0">
              <a:buClr>
                <a:srgbClr val="147437"/>
              </a:buClr>
            </a:pPr>
            <a:r>
              <a:rPr lang="ga" b="0" i="0" u="none" baseline="0">
                <a:latin typeface="Arial" panose="020B0604020202020204" pitchFamily="34" charset="0"/>
                <a:ea typeface="Arial" panose="020B0604020202020204" pitchFamily="34" charset="0"/>
                <a:cs typeface="Arial" panose="020B0604020202020204" pitchFamily="34" charset="0"/>
              </a:rPr>
              <a:t>Roinn do shliocht agus an fáth/na fáthanna ar roghnaigh tú é leis an gcuid eile den rang.</a:t>
            </a:r>
          </a:p>
        </p:txBody>
      </p:sp>
      <p:sp>
        <p:nvSpPr>
          <p:cNvPr id="4" name="Title 1">
            <a:extLst>
              <a:ext uri="{FF2B5EF4-FFF2-40B4-BE49-F238E27FC236}">
                <a16:creationId xmlns:a16="http://schemas.microsoft.com/office/drawing/2014/main" id="{18CCB7BA-825B-2727-BD0C-9A1AF057C30B}"/>
              </a:ext>
            </a:extLst>
          </p:cNvPr>
          <p:cNvSpPr txBox="1">
            <a:spLocks/>
          </p:cNvSpPr>
          <p:nvPr/>
        </p:nvSpPr>
        <p:spPr>
          <a:xfrm>
            <a:off x="838200" y="235585"/>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l" rtl="0"/>
            <a:r>
              <a:rPr lang="ga" sz="3200" b="1" i="0" u="none" baseline="0">
                <a:latin typeface="Arial" panose="020B0604020202020204" pitchFamily="34" charset="0"/>
                <a:ea typeface="Arial" panose="020B0604020202020204" pitchFamily="34" charset="0"/>
                <a:cs typeface="Arial" panose="020B0604020202020204" pitchFamily="34" charset="0"/>
              </a:rPr>
              <a:t>Gníomhaíocht 3: Taithí oibre</a:t>
            </a:r>
          </a:p>
        </p:txBody>
      </p:sp>
      <p:pic>
        <p:nvPicPr>
          <p:cNvPr id="5" name="Picture 6" descr="Cruth, cearnóg&#10;&#10;Cur síos a gineadh go huathoibríoch">
            <a:extLst>
              <a:ext uri="{FF2B5EF4-FFF2-40B4-BE49-F238E27FC236}">
                <a16:creationId xmlns:a16="http://schemas.microsoft.com/office/drawing/2014/main" id="{87F1A27B-1C3D-0F43-D5D9-09910B0ED6E8}"/>
              </a:ext>
            </a:extLst>
          </p:cNvPr>
          <p:cNvPicPr>
            <a:picLocks noChangeAspect="1"/>
          </p:cNvPicPr>
          <p:nvPr/>
        </p:nvPicPr>
        <p:blipFill>
          <a:blip r:embed="rId3"/>
          <a:stretch>
            <a:fillRect/>
          </a:stretch>
        </p:blipFill>
        <p:spPr>
          <a:xfrm>
            <a:off x="853090" y="1101073"/>
            <a:ext cx="10525583" cy="93061"/>
          </a:xfrm>
          <a:prstGeom prst="rect">
            <a:avLst/>
          </a:prstGeom>
        </p:spPr>
      </p:pic>
    </p:spTree>
    <p:extLst>
      <p:ext uri="{BB962C8B-B14F-4D97-AF65-F5344CB8AC3E}">
        <p14:creationId xmlns:p14="http://schemas.microsoft.com/office/powerpoint/2010/main" val="23526947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9310700B-C91D-C073-CAC2-D7DC0A7A64E2}"/>
              </a:ext>
            </a:extLst>
          </p:cNvPr>
          <p:cNvGrpSpPr/>
          <p:nvPr/>
        </p:nvGrpSpPr>
        <p:grpSpPr>
          <a:xfrm>
            <a:off x="853088" y="1296342"/>
            <a:ext cx="10935052" cy="5412358"/>
            <a:chOff x="853088" y="1296342"/>
            <a:chExt cx="10935052" cy="5412358"/>
          </a:xfrm>
        </p:grpSpPr>
        <p:sp>
          <p:nvSpPr>
            <p:cNvPr id="8" name="TextBox 7">
              <a:extLst>
                <a:ext uri="{FF2B5EF4-FFF2-40B4-BE49-F238E27FC236}">
                  <a16:creationId xmlns:a16="http://schemas.microsoft.com/office/drawing/2014/main" id="{9A14E564-2EE9-49DD-59F5-D70968483CC4}"/>
                </a:ext>
              </a:extLst>
            </p:cNvPr>
            <p:cNvSpPr txBox="1"/>
            <p:nvPr/>
          </p:nvSpPr>
          <p:spPr>
            <a:xfrm>
              <a:off x="4568804" y="2564633"/>
              <a:ext cx="7219336" cy="1938992"/>
            </a:xfrm>
            <a:prstGeom prst="rect">
              <a:avLst/>
            </a:prstGeom>
            <a:noFill/>
          </p:spPr>
          <p:txBody>
            <a:bodyPr wrap="square" rtlCol="0">
              <a:spAutoFit/>
            </a:bodyPr>
            <a:lstStyle/>
            <a:p>
              <a:pPr algn="l" rtl="0">
                <a:buClr>
                  <a:srgbClr val="147437"/>
                </a:buClr>
              </a:pPr>
              <a:r>
                <a:rPr lang="ga" sz="2000" b="0" i="0" u="none" baseline="0">
                  <a:latin typeface="Arial" panose="020B0604020202020204" pitchFamily="34" charset="0"/>
                  <a:ea typeface="Arial" panose="020B0604020202020204" pitchFamily="34" charset="0"/>
                  <a:cs typeface="Arial" panose="020B0604020202020204" pitchFamily="34" charset="0"/>
                </a:rPr>
                <a:t>Léigh cuimhní Julia faoi na mná in áras Thuama.</a:t>
              </a:r>
            </a:p>
            <a:p>
              <a:pPr algn="l" rtl="0">
                <a:buClr>
                  <a:srgbClr val="147437"/>
                </a:buClr>
              </a:pPr>
              <a:endParaRPr lang="ga" sz="2000" dirty="0">
                <a:latin typeface="Arial" panose="020B0604020202020204" pitchFamily="34" charset="0"/>
                <a:cs typeface="Arial" panose="020B0604020202020204" pitchFamily="34" charset="0"/>
              </a:endParaRPr>
            </a:p>
            <a:p>
              <a:pPr algn="l" rtl="0">
                <a:buClr>
                  <a:srgbClr val="147437"/>
                </a:buClr>
              </a:pPr>
              <a:r>
                <a:rPr lang="ga" sz="2000" b="0" i="0" u="none" baseline="0">
                  <a:latin typeface="Arial" panose="020B0604020202020204" pitchFamily="34" charset="0"/>
                  <a:ea typeface="Arial" panose="020B0604020202020204" pitchFamily="34" charset="0"/>
                  <a:cs typeface="Arial" panose="020B0604020202020204" pitchFamily="34" charset="0"/>
                </a:rPr>
                <a:t>Oibrígí le chéile chun iontráil dialainne a chruthú, ina léirítear amanna agus gnáthghníomhaíochtaí na máithreacha san áras.</a:t>
              </a:r>
            </a:p>
            <a:p>
              <a:pPr algn="l" rtl="0">
                <a:buClr>
                  <a:srgbClr val="147437"/>
                </a:buClr>
              </a:pPr>
              <a:endParaRPr lang="ga" sz="2000" dirty="0">
                <a:latin typeface="Arial" panose="020B0604020202020204" pitchFamily="34" charset="0"/>
                <a:cs typeface="Arial" panose="020B0604020202020204" pitchFamily="34" charset="0"/>
              </a:endParaRPr>
            </a:p>
            <a:p>
              <a:pPr algn="l" rtl="0">
                <a:buClr>
                  <a:srgbClr val="147437"/>
                </a:buClr>
              </a:pPr>
              <a:r>
                <a:rPr lang="ga" sz="2000" b="0" i="0" u="none" baseline="0">
                  <a:latin typeface="Arial" panose="020B0604020202020204" pitchFamily="34" charset="0"/>
                  <a:ea typeface="Arial" panose="020B0604020202020204" pitchFamily="34" charset="0"/>
                  <a:cs typeface="Arial" panose="020B0604020202020204" pitchFamily="34" charset="0"/>
                </a:rPr>
                <a:t>Déan comparáid idir bhur n‑iontráil dialainne féin le hiontráil dialainne grúpa eile.</a:t>
              </a:r>
            </a:p>
          </p:txBody>
        </p:sp>
        <p:pic>
          <p:nvPicPr>
            <p:cNvPr id="1026" name="Picture 2" descr="Veicteoir saor, dearadh páipéir nóta bhán">
              <a:extLst>
                <a:ext uri="{FF2B5EF4-FFF2-40B4-BE49-F238E27FC236}">
                  <a16:creationId xmlns:a16="http://schemas.microsoft.com/office/drawing/2014/main" id="{414EB151-4F77-D074-B973-191C929FF85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53089" y="1296342"/>
              <a:ext cx="3605357" cy="5412358"/>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a:extLst>
                <a:ext uri="{FF2B5EF4-FFF2-40B4-BE49-F238E27FC236}">
                  <a16:creationId xmlns:a16="http://schemas.microsoft.com/office/drawing/2014/main" id="{78959BEB-6C04-E5E3-7F3E-DABBFFFCC267}"/>
                </a:ext>
              </a:extLst>
            </p:cNvPr>
            <p:cNvSpPr txBox="1"/>
            <p:nvPr/>
          </p:nvSpPr>
          <p:spPr>
            <a:xfrm>
              <a:off x="853088" y="1409234"/>
              <a:ext cx="739923" cy="369332"/>
            </a:xfrm>
            <a:prstGeom prst="rect">
              <a:avLst/>
            </a:prstGeom>
            <a:noFill/>
          </p:spPr>
          <p:txBody>
            <a:bodyPr wrap="square" rtlCol="0">
              <a:spAutoFit/>
            </a:bodyPr>
            <a:lstStyle/>
            <a:p>
              <a:pPr algn="l" rtl="0"/>
              <a:r>
                <a:rPr lang="ga" b="0" i="0" u="none" baseline="0">
                  <a:solidFill>
                    <a:srgbClr val="FF0000"/>
                  </a:solidFill>
                  <a:latin typeface="Arial" panose="020B0604020202020204" pitchFamily="34" charset="0"/>
                  <a:ea typeface="Arial" panose="020B0604020202020204" pitchFamily="34" charset="0"/>
                  <a:cs typeface="Arial" panose="020B0604020202020204" pitchFamily="34" charset="0"/>
                </a:rPr>
                <a:t>6 r.n.</a:t>
              </a:r>
            </a:p>
          </p:txBody>
        </p:sp>
        <p:sp>
          <p:nvSpPr>
            <p:cNvPr id="4" name="TextBox 3">
              <a:extLst>
                <a:ext uri="{FF2B5EF4-FFF2-40B4-BE49-F238E27FC236}">
                  <a16:creationId xmlns:a16="http://schemas.microsoft.com/office/drawing/2014/main" id="{CD8954FF-6EA5-B594-EF17-376DBA9A166A}"/>
                </a:ext>
              </a:extLst>
            </p:cNvPr>
            <p:cNvSpPr txBox="1"/>
            <p:nvPr/>
          </p:nvSpPr>
          <p:spPr>
            <a:xfrm>
              <a:off x="1384468" y="1436877"/>
              <a:ext cx="1600272" cy="369332"/>
            </a:xfrm>
            <a:prstGeom prst="rect">
              <a:avLst/>
            </a:prstGeom>
            <a:noFill/>
          </p:spPr>
          <p:txBody>
            <a:bodyPr wrap="square" rtlCol="0">
              <a:spAutoFit/>
            </a:bodyPr>
            <a:lstStyle/>
            <a:p>
              <a:pPr algn="l" rtl="0"/>
              <a:r>
                <a:rPr lang="ga" b="1" i="0" u="none" baseline="0" dirty="0">
                  <a:latin typeface="Calibri" panose="020F0502020204030204" pitchFamily="34" charset="0"/>
                  <a:ea typeface="Bradley Hand ITC" panose="03070402050302030203" pitchFamily="66" charset="0"/>
                  <a:cs typeface="Calibri" panose="020F0502020204030204" pitchFamily="34" charset="0"/>
                </a:rPr>
                <a:t>Dúisíonn sí</a:t>
              </a:r>
            </a:p>
          </p:txBody>
        </p:sp>
      </p:grpSp>
      <p:sp>
        <p:nvSpPr>
          <p:cNvPr id="6" name="Title 1">
            <a:extLst>
              <a:ext uri="{FF2B5EF4-FFF2-40B4-BE49-F238E27FC236}">
                <a16:creationId xmlns:a16="http://schemas.microsoft.com/office/drawing/2014/main" id="{B98D4A0E-385F-F529-84C2-4330633A5ADA}"/>
              </a:ext>
            </a:extLst>
          </p:cNvPr>
          <p:cNvSpPr txBox="1">
            <a:spLocks/>
          </p:cNvSpPr>
          <p:nvPr/>
        </p:nvSpPr>
        <p:spPr>
          <a:xfrm>
            <a:off x="838200" y="235585"/>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l" rtl="0"/>
            <a:r>
              <a:rPr lang="ga" sz="3200" b="1" i="0" u="none" baseline="0">
                <a:latin typeface="Arial" panose="020B0604020202020204" pitchFamily="34" charset="0"/>
                <a:ea typeface="Arial" panose="020B0604020202020204" pitchFamily="34" charset="0"/>
                <a:cs typeface="Arial" panose="020B0604020202020204" pitchFamily="34" charset="0"/>
              </a:rPr>
              <a:t>Gníomhaíocht 4: Lá do mháithreacha</a:t>
            </a:r>
          </a:p>
        </p:txBody>
      </p:sp>
      <p:pic>
        <p:nvPicPr>
          <p:cNvPr id="7" name="Picture 6" descr="Cruth, cearnóg&#10;&#10;Cur síos a gineadh go huathoibríoch">
            <a:extLst>
              <a:ext uri="{FF2B5EF4-FFF2-40B4-BE49-F238E27FC236}">
                <a16:creationId xmlns:a16="http://schemas.microsoft.com/office/drawing/2014/main" id="{309FD8E8-2222-0BD6-EFDA-359D5C145623}"/>
              </a:ext>
            </a:extLst>
          </p:cNvPr>
          <p:cNvPicPr>
            <a:picLocks noChangeAspect="1"/>
          </p:cNvPicPr>
          <p:nvPr/>
        </p:nvPicPr>
        <p:blipFill>
          <a:blip r:embed="rId4"/>
          <a:stretch>
            <a:fillRect/>
          </a:stretch>
        </p:blipFill>
        <p:spPr>
          <a:xfrm>
            <a:off x="853090" y="1101073"/>
            <a:ext cx="10525583" cy="93061"/>
          </a:xfrm>
          <a:prstGeom prst="rect">
            <a:avLst/>
          </a:prstGeom>
        </p:spPr>
      </p:pic>
    </p:spTree>
    <p:extLst>
      <p:ext uri="{BB962C8B-B14F-4D97-AF65-F5344CB8AC3E}">
        <p14:creationId xmlns:p14="http://schemas.microsoft.com/office/powerpoint/2010/main" val="4279166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6122B3EA-D543-E3CF-DBE5-3B0FA83942D6}"/>
              </a:ext>
            </a:extLst>
          </p:cNvPr>
          <p:cNvSpPr txBox="1"/>
          <p:nvPr/>
        </p:nvSpPr>
        <p:spPr>
          <a:xfrm>
            <a:off x="832068" y="5830428"/>
            <a:ext cx="10515599" cy="923330"/>
          </a:xfrm>
          <a:prstGeom prst="rect">
            <a:avLst/>
          </a:prstGeom>
          <a:noFill/>
        </p:spPr>
        <p:txBody>
          <a:bodyPr wrap="square">
            <a:spAutoFit/>
          </a:bodyPr>
          <a:lstStyle/>
          <a:p>
            <a:pPr algn="ctr" rtl="0"/>
            <a:r>
              <a:rPr lang="ga" b="1" i="0" u="none" baseline="0">
                <a:solidFill>
                  <a:srgbClr val="000000"/>
                </a:solidFill>
                <a:effectLst/>
                <a:latin typeface="Arial" panose="020B0604020202020204" pitchFamily="34" charset="0"/>
                <a:ea typeface="Arial" panose="020B0604020202020204" pitchFamily="34" charset="0"/>
                <a:cs typeface="Arial" panose="020B0604020202020204" pitchFamily="34" charset="0"/>
              </a:rPr>
              <a:t>Alt 42.3.2: </a:t>
            </a:r>
            <a:r>
              <a:rPr lang="ga" b="0" i="0" u="none" baseline="0">
                <a:solidFill>
                  <a:srgbClr val="000000"/>
                </a:solidFill>
                <a:effectLst/>
                <a:latin typeface="Arial" panose="020B0604020202020204" pitchFamily="34" charset="0"/>
                <a:ea typeface="Arial" panose="020B0604020202020204" pitchFamily="34" charset="0"/>
                <a:cs typeface="Arial" panose="020B0604020202020204" pitchFamily="34" charset="0"/>
              </a:rPr>
              <a:t>Déanfaidh an Stát [rialtas], áfach, mar chaomhnóir leasa choitinn, éileamh...</a:t>
            </a:r>
            <a:br>
              <a:rPr lang="ga" i="0">
                <a:solidFill>
                  <a:srgbClr val="000000"/>
                </a:solidFill>
                <a:effectLst/>
                <a:latin typeface="Arial" panose="020B0604020202020204" pitchFamily="34" charset="0"/>
                <a:cs typeface="Arial" panose="020B0604020202020204" pitchFamily="34" charset="0"/>
              </a:rPr>
            </a:br>
            <a:r>
              <a:rPr lang="ga" b="0" i="0" u="none" baseline="0" dirty="0">
                <a:solidFill>
                  <a:srgbClr val="000000"/>
                </a:solidFill>
                <a:effectLst/>
                <a:latin typeface="Arial" panose="020B0604020202020204" pitchFamily="34" charset="0"/>
                <a:ea typeface="Arial" panose="020B0604020202020204" pitchFamily="34" charset="0"/>
                <a:cs typeface="Arial" panose="020B0604020202020204" pitchFamily="34" charset="0"/>
              </a:rPr>
              <a:t>go bhfaighidh na páistí íosleibhéal oideachais, oideachas a bhaineann le cúrsaí morálta, intleachta agus sóisialta.</a:t>
            </a:r>
            <a:endParaRPr lang="ga" i="1" dirty="0">
              <a:latin typeface="Arial" panose="020B0604020202020204" pitchFamily="34" charset="0"/>
              <a:cs typeface="Arial" panose="020B0604020202020204" pitchFamily="34" charset="0"/>
            </a:endParaRPr>
          </a:p>
        </p:txBody>
      </p:sp>
      <p:sp>
        <p:nvSpPr>
          <p:cNvPr id="10" name="Title 1">
            <a:extLst>
              <a:ext uri="{FF2B5EF4-FFF2-40B4-BE49-F238E27FC236}">
                <a16:creationId xmlns:a16="http://schemas.microsoft.com/office/drawing/2014/main" id="{BE8AF410-1735-506B-2B25-84E44D49FCC1}"/>
              </a:ext>
            </a:extLst>
          </p:cNvPr>
          <p:cNvSpPr txBox="1">
            <a:spLocks/>
          </p:cNvSpPr>
          <p:nvPr/>
        </p:nvSpPr>
        <p:spPr>
          <a:xfrm>
            <a:off x="838200" y="235585"/>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l" rtl="0"/>
            <a:r>
              <a:rPr lang="ga" sz="3200" b="1" i="0" u="none" baseline="0">
                <a:latin typeface="Arial" panose="020B0604020202020204" pitchFamily="34" charset="0"/>
                <a:ea typeface="Arial" panose="020B0604020202020204" pitchFamily="34" charset="0"/>
                <a:cs typeface="Arial" panose="020B0604020202020204" pitchFamily="34" charset="0"/>
              </a:rPr>
              <a:t>Gníomhaíocht 5: Dearcthaí na scoile</a:t>
            </a:r>
          </a:p>
        </p:txBody>
      </p:sp>
      <p:pic>
        <p:nvPicPr>
          <p:cNvPr id="11" name="Picture 10" descr="Cruth, cearnóg&#10;&#10;Cur síos a gineadh go huathoibríoch">
            <a:extLst>
              <a:ext uri="{FF2B5EF4-FFF2-40B4-BE49-F238E27FC236}">
                <a16:creationId xmlns:a16="http://schemas.microsoft.com/office/drawing/2014/main" id="{70A1B01E-F2E1-B6A1-14B0-EC0988886156}"/>
              </a:ext>
            </a:extLst>
          </p:cNvPr>
          <p:cNvPicPr>
            <a:picLocks noChangeAspect="1"/>
          </p:cNvPicPr>
          <p:nvPr/>
        </p:nvPicPr>
        <p:blipFill>
          <a:blip r:embed="rId3"/>
          <a:stretch>
            <a:fillRect/>
          </a:stretch>
        </p:blipFill>
        <p:spPr>
          <a:xfrm>
            <a:off x="853090" y="1101073"/>
            <a:ext cx="10525583" cy="93061"/>
          </a:xfrm>
          <a:prstGeom prst="rect">
            <a:avLst/>
          </a:prstGeom>
        </p:spPr>
      </p:pic>
      <p:grpSp>
        <p:nvGrpSpPr>
          <p:cNvPr id="16" name="Group 15">
            <a:extLst>
              <a:ext uri="{FF2B5EF4-FFF2-40B4-BE49-F238E27FC236}">
                <a16:creationId xmlns:a16="http://schemas.microsoft.com/office/drawing/2014/main" id="{F6C11926-94BB-D905-90CB-70144AD87EF1}"/>
              </a:ext>
            </a:extLst>
          </p:cNvPr>
          <p:cNvGrpSpPr/>
          <p:nvPr/>
        </p:nvGrpSpPr>
        <p:grpSpPr>
          <a:xfrm>
            <a:off x="832068" y="1393778"/>
            <a:ext cx="10515600" cy="4430485"/>
            <a:chOff x="832068" y="1393778"/>
            <a:chExt cx="10515600" cy="4430485"/>
          </a:xfrm>
        </p:grpSpPr>
        <p:sp>
          <p:nvSpPr>
            <p:cNvPr id="17" name="Arrow: Right 16">
              <a:extLst>
                <a:ext uri="{FF2B5EF4-FFF2-40B4-BE49-F238E27FC236}">
                  <a16:creationId xmlns:a16="http://schemas.microsoft.com/office/drawing/2014/main" id="{BCEECAC1-4AF1-D18D-876E-F601894DD327}"/>
                </a:ext>
              </a:extLst>
            </p:cNvPr>
            <p:cNvSpPr/>
            <p:nvPr/>
          </p:nvSpPr>
          <p:spPr>
            <a:xfrm rot="16200000">
              <a:off x="5553648" y="4865167"/>
              <a:ext cx="861775" cy="477408"/>
            </a:xfrm>
            <a:prstGeom prst="rightArrow">
              <a:avLst/>
            </a:prstGeom>
            <a:solidFill>
              <a:srgbClr val="92D05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rtl="0"/>
              <a:endParaRPr lang="ga" dirty="0"/>
            </a:p>
          </p:txBody>
        </p:sp>
        <p:sp>
          <p:nvSpPr>
            <p:cNvPr id="19" name="Arrow: Right 18">
              <a:extLst>
                <a:ext uri="{FF2B5EF4-FFF2-40B4-BE49-F238E27FC236}">
                  <a16:creationId xmlns:a16="http://schemas.microsoft.com/office/drawing/2014/main" id="{2522C09D-E989-C3D9-028A-BE1B58772761}"/>
                </a:ext>
              </a:extLst>
            </p:cNvPr>
            <p:cNvSpPr/>
            <p:nvPr/>
          </p:nvSpPr>
          <p:spPr>
            <a:xfrm rot="16200000">
              <a:off x="9104112" y="4857368"/>
              <a:ext cx="861775" cy="477408"/>
            </a:xfrm>
            <a:prstGeom prst="rightArrow">
              <a:avLst/>
            </a:prstGeom>
            <a:solidFill>
              <a:srgbClr val="92D05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rtl="0"/>
              <a:endParaRPr lang="ga" dirty="0"/>
            </a:p>
          </p:txBody>
        </p:sp>
        <p:sp>
          <p:nvSpPr>
            <p:cNvPr id="14" name="Arrow: Right 13">
              <a:extLst>
                <a:ext uri="{FF2B5EF4-FFF2-40B4-BE49-F238E27FC236}">
                  <a16:creationId xmlns:a16="http://schemas.microsoft.com/office/drawing/2014/main" id="{C0F6B0AB-B06A-3A56-F06F-F3F92FE52870}"/>
                </a:ext>
              </a:extLst>
            </p:cNvPr>
            <p:cNvSpPr/>
            <p:nvPr/>
          </p:nvSpPr>
          <p:spPr>
            <a:xfrm rot="16200000">
              <a:off x="2003187" y="4865167"/>
              <a:ext cx="861775" cy="477408"/>
            </a:xfrm>
            <a:prstGeom prst="rightArrow">
              <a:avLst/>
            </a:prstGeom>
            <a:solidFill>
              <a:srgbClr val="92D05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rtl="0"/>
              <a:endParaRPr lang="ga" dirty="0"/>
            </a:p>
          </p:txBody>
        </p:sp>
        <p:sp>
          <p:nvSpPr>
            <p:cNvPr id="20" name="TextBox 19">
              <a:extLst>
                <a:ext uri="{FF2B5EF4-FFF2-40B4-BE49-F238E27FC236}">
                  <a16:creationId xmlns:a16="http://schemas.microsoft.com/office/drawing/2014/main" id="{F2847687-D049-8DF3-B446-DC242A5B3B09}"/>
                </a:ext>
              </a:extLst>
            </p:cNvPr>
            <p:cNvSpPr txBox="1"/>
            <p:nvPr/>
          </p:nvSpPr>
          <p:spPr>
            <a:xfrm>
              <a:off x="832068" y="5424153"/>
              <a:ext cx="10515600" cy="400110"/>
            </a:xfrm>
            <a:prstGeom prst="rect">
              <a:avLst/>
            </a:prstGeom>
            <a:solidFill>
              <a:srgbClr val="92D050"/>
            </a:solidFill>
            <a:ln>
              <a:noFill/>
            </a:ln>
          </p:spPr>
          <p:txBody>
            <a:bodyPr wrap="square" rtlCol="0">
              <a:spAutoFit/>
            </a:bodyPr>
            <a:lstStyle/>
            <a:p>
              <a:pPr algn="ctr" rtl="0">
                <a:buClr>
                  <a:srgbClr val="147437"/>
                </a:buClr>
              </a:pPr>
              <a:r>
                <a:rPr lang="ga" sz="2000" b="1" i="0" u="none" baseline="0">
                  <a:solidFill>
                    <a:schemeClr val="bg1"/>
                  </a:solidFill>
                  <a:latin typeface="Arial" panose="020B0604020202020204" pitchFamily="34" charset="0"/>
                  <a:ea typeface="Arial" panose="020B0604020202020204" pitchFamily="34" charset="0"/>
                  <a:cs typeface="Arial" panose="020B0604020202020204" pitchFamily="34" charset="0"/>
                </a:rPr>
                <a:t>Bunscoil Convent of Mercy</a:t>
              </a:r>
            </a:p>
          </p:txBody>
        </p:sp>
        <p:sp>
          <p:nvSpPr>
            <p:cNvPr id="23" name="Arrow: Right 22">
              <a:extLst>
                <a:ext uri="{FF2B5EF4-FFF2-40B4-BE49-F238E27FC236}">
                  <a16:creationId xmlns:a16="http://schemas.microsoft.com/office/drawing/2014/main" id="{2F7EB6D0-2F7B-FD8F-67C3-4F3E8CB5B837}"/>
                </a:ext>
              </a:extLst>
            </p:cNvPr>
            <p:cNvSpPr/>
            <p:nvPr/>
          </p:nvSpPr>
          <p:spPr>
            <a:xfrm rot="16200000">
              <a:off x="5553649" y="4864187"/>
              <a:ext cx="861775" cy="477408"/>
            </a:xfrm>
            <a:prstGeom prst="rightArrow">
              <a:avLst/>
            </a:prstGeom>
            <a:solidFill>
              <a:srgbClr val="92D05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rtl="0"/>
              <a:endParaRPr lang="ga" dirty="0"/>
            </a:p>
          </p:txBody>
        </p:sp>
        <p:sp>
          <p:nvSpPr>
            <p:cNvPr id="24" name="Arrow: Right 23">
              <a:extLst>
                <a:ext uri="{FF2B5EF4-FFF2-40B4-BE49-F238E27FC236}">
                  <a16:creationId xmlns:a16="http://schemas.microsoft.com/office/drawing/2014/main" id="{9B75D7BA-A568-6999-5031-F73C6639C339}"/>
                </a:ext>
              </a:extLst>
            </p:cNvPr>
            <p:cNvSpPr/>
            <p:nvPr/>
          </p:nvSpPr>
          <p:spPr>
            <a:xfrm rot="16200000">
              <a:off x="2003188" y="4864187"/>
              <a:ext cx="861775" cy="477408"/>
            </a:xfrm>
            <a:prstGeom prst="rightArrow">
              <a:avLst/>
            </a:prstGeom>
            <a:solidFill>
              <a:srgbClr val="92D05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rtl="0"/>
              <a:endParaRPr lang="ga" dirty="0"/>
            </a:p>
          </p:txBody>
        </p:sp>
        <p:sp>
          <p:nvSpPr>
            <p:cNvPr id="25" name="Arrow: Right 24">
              <a:extLst>
                <a:ext uri="{FF2B5EF4-FFF2-40B4-BE49-F238E27FC236}">
                  <a16:creationId xmlns:a16="http://schemas.microsoft.com/office/drawing/2014/main" id="{AF70450F-1557-21F3-26D3-B056EAF78B7B}"/>
                </a:ext>
              </a:extLst>
            </p:cNvPr>
            <p:cNvSpPr/>
            <p:nvPr/>
          </p:nvSpPr>
          <p:spPr>
            <a:xfrm rot="16200000">
              <a:off x="9104113" y="4719804"/>
              <a:ext cx="861775" cy="477408"/>
            </a:xfrm>
            <a:prstGeom prst="rightArrow">
              <a:avLst/>
            </a:prstGeom>
            <a:solidFill>
              <a:srgbClr val="92D05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rtl="0"/>
              <a:endParaRPr lang="ga" dirty="0"/>
            </a:p>
          </p:txBody>
        </p:sp>
        <p:sp>
          <p:nvSpPr>
            <p:cNvPr id="26" name="Arrow: Right 25">
              <a:extLst>
                <a:ext uri="{FF2B5EF4-FFF2-40B4-BE49-F238E27FC236}">
                  <a16:creationId xmlns:a16="http://schemas.microsoft.com/office/drawing/2014/main" id="{FA2D81E0-46B5-65F6-6A95-06B4EB94281A}"/>
                </a:ext>
              </a:extLst>
            </p:cNvPr>
            <p:cNvSpPr/>
            <p:nvPr/>
          </p:nvSpPr>
          <p:spPr>
            <a:xfrm rot="16200000">
              <a:off x="5553650" y="4726623"/>
              <a:ext cx="861775" cy="477408"/>
            </a:xfrm>
            <a:prstGeom prst="rightArrow">
              <a:avLst/>
            </a:prstGeom>
            <a:solidFill>
              <a:srgbClr val="92D05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rtl="0"/>
              <a:endParaRPr lang="ga" dirty="0"/>
            </a:p>
          </p:txBody>
        </p:sp>
        <p:sp>
          <p:nvSpPr>
            <p:cNvPr id="27" name="Arrow: Right 26">
              <a:extLst>
                <a:ext uri="{FF2B5EF4-FFF2-40B4-BE49-F238E27FC236}">
                  <a16:creationId xmlns:a16="http://schemas.microsoft.com/office/drawing/2014/main" id="{A03A2EB8-BF6C-DA51-66EA-7D4AA1445793}"/>
                </a:ext>
              </a:extLst>
            </p:cNvPr>
            <p:cNvSpPr/>
            <p:nvPr/>
          </p:nvSpPr>
          <p:spPr>
            <a:xfrm rot="16200000">
              <a:off x="2003188" y="4726623"/>
              <a:ext cx="861775" cy="477408"/>
            </a:xfrm>
            <a:prstGeom prst="rightArrow">
              <a:avLst/>
            </a:prstGeom>
            <a:solidFill>
              <a:srgbClr val="92D05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rtl="0"/>
              <a:endParaRPr lang="ga" dirty="0"/>
            </a:p>
          </p:txBody>
        </p:sp>
        <p:sp>
          <p:nvSpPr>
            <p:cNvPr id="2" name="TextBox 1">
              <a:extLst>
                <a:ext uri="{FF2B5EF4-FFF2-40B4-BE49-F238E27FC236}">
                  <a16:creationId xmlns:a16="http://schemas.microsoft.com/office/drawing/2014/main" id="{F3DF3DC7-59AA-AE7D-F076-7D087B821B70}"/>
                </a:ext>
              </a:extLst>
            </p:cNvPr>
            <p:cNvSpPr txBox="1"/>
            <p:nvPr/>
          </p:nvSpPr>
          <p:spPr>
            <a:xfrm>
              <a:off x="1091843" y="1393778"/>
              <a:ext cx="2684462" cy="2677656"/>
            </a:xfrm>
            <a:prstGeom prst="rect">
              <a:avLst/>
            </a:prstGeom>
            <a:solidFill>
              <a:srgbClr val="EBF4E9"/>
            </a:solidFill>
          </p:spPr>
          <p:txBody>
            <a:bodyPr wrap="square">
              <a:spAutoFit/>
            </a:bodyPr>
            <a:lstStyle/>
            <a:p>
              <a:pPr algn="ctr"/>
              <a:endParaRPr lang="en-GB" sz="2800" dirty="0">
                <a:latin typeface="Arial" panose="020B0604020202020204" pitchFamily="34" charset="0"/>
                <a:cs typeface="Arial" panose="020B0604020202020204" pitchFamily="34" charset="0"/>
              </a:endParaRPr>
            </a:p>
            <a:p>
              <a:pPr algn="ctr"/>
              <a:endParaRPr lang="en-GB" sz="2800" dirty="0">
                <a:latin typeface="Arial" panose="020B0604020202020204" pitchFamily="34" charset="0"/>
                <a:cs typeface="Arial" panose="020B0604020202020204" pitchFamily="34" charset="0"/>
              </a:endParaRPr>
            </a:p>
            <a:p>
              <a:pPr algn="ctr"/>
              <a:r>
                <a:rPr lang="en-GB" sz="2400" dirty="0">
                  <a:latin typeface="Arial" panose="020B0604020202020204" pitchFamily="34" charset="0"/>
                  <a:cs typeface="Arial" panose="020B0604020202020204" pitchFamily="34" charset="0"/>
                </a:rPr>
                <a:t>Julia Carter</a:t>
              </a:r>
            </a:p>
            <a:p>
              <a:pPr algn="ctr"/>
              <a:endParaRPr lang="en-GB" sz="2800" dirty="0">
                <a:latin typeface="Arial" panose="020B0604020202020204" pitchFamily="34" charset="0"/>
                <a:cs typeface="Arial" panose="020B0604020202020204" pitchFamily="34" charset="0"/>
              </a:endParaRPr>
            </a:p>
            <a:p>
              <a:pPr algn="ctr"/>
              <a:endParaRPr lang="en-GB" sz="2800" dirty="0">
                <a:latin typeface="Arial" panose="020B0604020202020204" pitchFamily="34" charset="0"/>
                <a:cs typeface="Arial" panose="020B0604020202020204" pitchFamily="34" charset="0"/>
              </a:endParaRPr>
            </a:p>
            <a:p>
              <a:pPr algn="ctr"/>
              <a:endParaRPr lang="en-GB" sz="2800" dirty="0">
                <a:latin typeface="Arial" panose="020B0604020202020204" pitchFamily="34" charset="0"/>
                <a:cs typeface="Arial" panose="020B0604020202020204" pitchFamily="34" charset="0"/>
              </a:endParaRPr>
            </a:p>
          </p:txBody>
        </p:sp>
        <p:sp>
          <p:nvSpPr>
            <p:cNvPr id="9" name="TextBox 8">
              <a:extLst>
                <a:ext uri="{FF2B5EF4-FFF2-40B4-BE49-F238E27FC236}">
                  <a16:creationId xmlns:a16="http://schemas.microsoft.com/office/drawing/2014/main" id="{D819EECD-EA18-3835-89C9-8F55C7E3D2FA}"/>
                </a:ext>
              </a:extLst>
            </p:cNvPr>
            <p:cNvSpPr txBox="1"/>
            <p:nvPr/>
          </p:nvSpPr>
          <p:spPr>
            <a:xfrm>
              <a:off x="4642305" y="1404587"/>
              <a:ext cx="2684462" cy="2677656"/>
            </a:xfrm>
            <a:prstGeom prst="rect">
              <a:avLst/>
            </a:prstGeom>
            <a:solidFill>
              <a:srgbClr val="EBF4E9"/>
            </a:solidFill>
          </p:spPr>
          <p:txBody>
            <a:bodyPr wrap="square">
              <a:spAutoFit/>
            </a:bodyPr>
            <a:lstStyle/>
            <a:p>
              <a:pPr algn="ctr"/>
              <a:endParaRPr lang="en-GB" sz="2800" dirty="0">
                <a:latin typeface="Arial" panose="020B0604020202020204" pitchFamily="34" charset="0"/>
                <a:cs typeface="Arial" panose="020B0604020202020204" pitchFamily="34" charset="0"/>
              </a:endParaRPr>
            </a:p>
            <a:p>
              <a:pPr algn="ctr"/>
              <a:endParaRPr lang="en-GB" sz="2800" dirty="0">
                <a:latin typeface="Arial" panose="020B0604020202020204" pitchFamily="34" charset="0"/>
                <a:cs typeface="Arial" panose="020B0604020202020204" pitchFamily="34" charset="0"/>
              </a:endParaRPr>
            </a:p>
            <a:p>
              <a:pPr algn="ctr"/>
              <a:r>
                <a:rPr lang="en-GB" sz="2400" dirty="0">
                  <a:latin typeface="Arial" panose="020B0604020202020204" pitchFamily="34" charset="0"/>
                  <a:cs typeface="Arial" panose="020B0604020202020204" pitchFamily="34" charset="0"/>
                </a:rPr>
                <a:t>P.J. Haverty</a:t>
              </a:r>
            </a:p>
            <a:p>
              <a:pPr algn="ctr"/>
              <a:endParaRPr lang="en-GB" sz="2800" dirty="0">
                <a:latin typeface="Arial" panose="020B0604020202020204" pitchFamily="34" charset="0"/>
                <a:cs typeface="Arial" panose="020B0604020202020204" pitchFamily="34" charset="0"/>
              </a:endParaRPr>
            </a:p>
            <a:p>
              <a:pPr algn="ctr"/>
              <a:endParaRPr lang="en-GB" sz="2800" dirty="0">
                <a:latin typeface="Arial" panose="020B0604020202020204" pitchFamily="34" charset="0"/>
                <a:cs typeface="Arial" panose="020B0604020202020204" pitchFamily="34" charset="0"/>
              </a:endParaRPr>
            </a:p>
            <a:p>
              <a:pPr algn="ctr"/>
              <a:endParaRPr lang="en-GB" sz="2800" dirty="0">
                <a:latin typeface="Arial" panose="020B0604020202020204" pitchFamily="34" charset="0"/>
                <a:cs typeface="Arial" panose="020B0604020202020204" pitchFamily="34" charset="0"/>
              </a:endParaRPr>
            </a:p>
          </p:txBody>
        </p:sp>
        <p:sp>
          <p:nvSpPr>
            <p:cNvPr id="12" name="TextBox 11">
              <a:extLst>
                <a:ext uri="{FF2B5EF4-FFF2-40B4-BE49-F238E27FC236}">
                  <a16:creationId xmlns:a16="http://schemas.microsoft.com/office/drawing/2014/main" id="{EAC646A8-24AB-2E07-6565-8F1C1944AC73}"/>
                </a:ext>
              </a:extLst>
            </p:cNvPr>
            <p:cNvSpPr txBox="1"/>
            <p:nvPr/>
          </p:nvSpPr>
          <p:spPr>
            <a:xfrm>
              <a:off x="8192768" y="1404587"/>
              <a:ext cx="2684462" cy="2677656"/>
            </a:xfrm>
            <a:prstGeom prst="rect">
              <a:avLst/>
            </a:prstGeom>
            <a:solidFill>
              <a:srgbClr val="EBF4E9"/>
            </a:solidFill>
          </p:spPr>
          <p:txBody>
            <a:bodyPr wrap="square">
              <a:spAutoFit/>
            </a:bodyPr>
            <a:lstStyle/>
            <a:p>
              <a:pPr algn="ctr"/>
              <a:endParaRPr lang="en-GB" sz="2400" dirty="0">
                <a:latin typeface="Arial" panose="020B0604020202020204" pitchFamily="34" charset="0"/>
                <a:cs typeface="Arial" panose="020B0604020202020204" pitchFamily="34" charset="0"/>
              </a:endParaRPr>
            </a:p>
            <a:p>
              <a:pPr algn="ctr"/>
              <a:endParaRPr lang="en-GB" sz="2400" dirty="0">
                <a:latin typeface="Arial" panose="020B0604020202020204" pitchFamily="34" charset="0"/>
                <a:cs typeface="Arial" panose="020B0604020202020204" pitchFamily="34" charset="0"/>
              </a:endParaRPr>
            </a:p>
            <a:p>
              <a:pPr algn="ctr"/>
              <a:r>
                <a:rPr lang="en-GB" sz="2400" dirty="0">
                  <a:latin typeface="Arial" panose="020B0604020202020204" pitchFamily="34" charset="0"/>
                  <a:cs typeface="Arial" panose="020B0604020202020204" pitchFamily="34" charset="0"/>
                </a:rPr>
                <a:t>Catherine Corless</a:t>
              </a:r>
            </a:p>
            <a:p>
              <a:pPr algn="ctr"/>
              <a:endParaRPr lang="en-GB" sz="2400" dirty="0">
                <a:latin typeface="Arial" panose="020B0604020202020204" pitchFamily="34" charset="0"/>
                <a:cs typeface="Arial" panose="020B0604020202020204" pitchFamily="34" charset="0"/>
              </a:endParaRPr>
            </a:p>
            <a:p>
              <a:pPr algn="ctr"/>
              <a:endParaRPr lang="en-GB" sz="2400" dirty="0">
                <a:latin typeface="Arial" panose="020B0604020202020204" pitchFamily="34" charset="0"/>
                <a:cs typeface="Arial" panose="020B0604020202020204" pitchFamily="34" charset="0"/>
              </a:endParaRPr>
            </a:p>
            <a:p>
              <a:pPr algn="ctr"/>
              <a:endParaRPr lang="en-GB" sz="2400" dirty="0">
                <a:latin typeface="Arial" panose="020B0604020202020204" pitchFamily="34" charset="0"/>
                <a:cs typeface="Arial" panose="020B0604020202020204" pitchFamily="34" charset="0"/>
              </a:endParaRPr>
            </a:p>
            <a:p>
              <a:pPr algn="ctr"/>
              <a:endParaRPr lang="en-GB" sz="2400" dirty="0">
                <a:latin typeface="Arial" panose="020B0604020202020204" pitchFamily="34" charset="0"/>
                <a:cs typeface="Arial" panose="020B0604020202020204" pitchFamily="34" charset="0"/>
              </a:endParaRPr>
            </a:p>
          </p:txBody>
        </p:sp>
      </p:grpSp>
    </p:spTree>
    <p:extLst>
      <p:ext uri="{BB962C8B-B14F-4D97-AF65-F5344CB8AC3E}">
        <p14:creationId xmlns:p14="http://schemas.microsoft.com/office/powerpoint/2010/main" val="25237008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8160839D-593C-CCEE-B1F5-9111D20A6244}"/>
              </a:ext>
            </a:extLst>
          </p:cNvPr>
          <p:cNvGrpSpPr/>
          <p:nvPr/>
        </p:nvGrpSpPr>
        <p:grpSpPr>
          <a:xfrm>
            <a:off x="953930" y="1280719"/>
            <a:ext cx="10393737" cy="2975733"/>
            <a:chOff x="953930" y="1280719"/>
            <a:chExt cx="10393737" cy="2975733"/>
          </a:xfrm>
        </p:grpSpPr>
        <p:sp>
          <p:nvSpPr>
            <p:cNvPr id="8" name="TextBox 7">
              <a:extLst>
                <a:ext uri="{FF2B5EF4-FFF2-40B4-BE49-F238E27FC236}">
                  <a16:creationId xmlns:a16="http://schemas.microsoft.com/office/drawing/2014/main" id="{9A14E564-2EE9-49DD-59F5-D70968483CC4}"/>
                </a:ext>
              </a:extLst>
            </p:cNvPr>
            <p:cNvSpPr txBox="1"/>
            <p:nvPr/>
          </p:nvSpPr>
          <p:spPr>
            <a:xfrm>
              <a:off x="4024576" y="1344183"/>
              <a:ext cx="7323091" cy="2862322"/>
            </a:xfrm>
            <a:prstGeom prst="rect">
              <a:avLst/>
            </a:prstGeom>
            <a:noFill/>
          </p:spPr>
          <p:txBody>
            <a:bodyPr wrap="square" rtlCol="0">
              <a:normAutofit fontScale="92500" lnSpcReduction="20000"/>
            </a:bodyPr>
            <a:lstStyle/>
            <a:p>
              <a:pPr algn="l" rtl="0">
                <a:buClr>
                  <a:srgbClr val="147437"/>
                </a:buClr>
              </a:pPr>
              <a:r>
                <a:rPr lang="ga" b="0" i="0" u="none" baseline="0" dirty="0">
                  <a:latin typeface="Arial" panose="020B0604020202020204" pitchFamily="34" charset="0"/>
                  <a:ea typeface="Arial" panose="020B0604020202020204" pitchFamily="34" charset="0"/>
                  <a:cs typeface="Arial" panose="020B0604020202020204" pitchFamily="34" charset="0"/>
                </a:rPr>
                <a:t>Léigh cuimhní Julia faoi na babaithe/páistí in áras Máithreacha agus Naíonán Thuama. Iarr cúnamh maidir le haon fhocal nó aon fhrása nach bhfuil eolas agat air.</a:t>
              </a:r>
            </a:p>
            <a:p>
              <a:pPr algn="l" rtl="0">
                <a:buClr>
                  <a:srgbClr val="147437"/>
                </a:buClr>
              </a:pPr>
              <a:endParaRPr lang="ga" dirty="0">
                <a:latin typeface="Arial" panose="020B0604020202020204" pitchFamily="34" charset="0"/>
                <a:cs typeface="Arial" panose="020B0604020202020204" pitchFamily="34" charset="0"/>
              </a:endParaRPr>
            </a:p>
            <a:p>
              <a:pPr algn="l" rtl="0">
                <a:buClr>
                  <a:srgbClr val="147437"/>
                </a:buClr>
              </a:pPr>
              <a:r>
                <a:rPr lang="ga" b="0" i="0" u="none" baseline="0" dirty="0">
                  <a:latin typeface="Arial" panose="020B0604020202020204" pitchFamily="34" charset="0"/>
                  <a:ea typeface="Arial" panose="020B0604020202020204" pitchFamily="34" charset="0"/>
                  <a:cs typeface="Arial" panose="020B0604020202020204" pitchFamily="34" charset="0"/>
                </a:rPr>
                <a:t>Tarraing dhá chiorcal </a:t>
              </a:r>
              <a:r>
                <a:rPr lang="ga" b="0" i="0" u="sng" baseline="0" dirty="0">
                  <a:latin typeface="Arial" panose="020B0604020202020204" pitchFamily="34" charset="0"/>
                  <a:ea typeface="Arial" panose="020B0604020202020204" pitchFamily="34" charset="0"/>
                  <a:cs typeface="Arial" panose="020B0604020202020204" pitchFamily="34" charset="0"/>
                </a:rPr>
                <a:t>mhóra</a:t>
              </a:r>
              <a:r>
                <a:rPr lang="ga" b="0" i="0" u="none" baseline="0" dirty="0">
                  <a:latin typeface="Arial" panose="020B0604020202020204" pitchFamily="34" charset="0"/>
                  <a:ea typeface="Arial" panose="020B0604020202020204" pitchFamily="34" charset="0"/>
                  <a:cs typeface="Arial" panose="020B0604020202020204" pitchFamily="34" charset="0"/>
                </a:rPr>
                <a:t>, ceann laistigh den cheann eile. Cuir an lipéad ‘príosún’ ar an gciorcal ar an taobh istigh agus ‘baile’ ar an gceann ar an taobh amuigh.</a:t>
              </a:r>
            </a:p>
            <a:p>
              <a:pPr algn="l" rtl="0">
                <a:buClr>
                  <a:srgbClr val="147437"/>
                </a:buClr>
              </a:pPr>
              <a:endParaRPr lang="ga" dirty="0">
                <a:latin typeface="Arial" panose="020B0604020202020204" pitchFamily="34" charset="0"/>
                <a:cs typeface="Arial" panose="020B0604020202020204" pitchFamily="34" charset="0"/>
              </a:endParaRPr>
            </a:p>
            <a:p>
              <a:pPr algn="l" rtl="0">
                <a:buClr>
                  <a:srgbClr val="147437"/>
                </a:buClr>
              </a:pPr>
              <a:r>
                <a:rPr lang="ga" b="0" i="0" u="none" baseline="0" dirty="0">
                  <a:latin typeface="Arial" panose="020B0604020202020204" pitchFamily="34" charset="0"/>
                  <a:ea typeface="Arial" panose="020B0604020202020204" pitchFamily="34" charset="0"/>
                  <a:cs typeface="Arial" panose="020B0604020202020204" pitchFamily="34" charset="0"/>
                </a:rPr>
                <a:t>Scríobh nó tarraing na gnéithe den saol do bhabaithe/pháistí in áras Thuama a bhfuil an chosúlacht orthu go raibh siad i:</a:t>
              </a:r>
            </a:p>
            <a:p>
              <a:pPr marL="342900" indent="-342900" algn="l" rtl="0">
                <a:buClr>
                  <a:srgbClr val="147437"/>
                </a:buClr>
                <a:buFont typeface="Courier New" panose="02070309020205020404" pitchFamily="49" charset="0"/>
                <a:buChar char="o"/>
              </a:pPr>
              <a:r>
                <a:rPr lang="ga" b="0" i="0" u="none" baseline="0" dirty="0">
                  <a:latin typeface="Arial" panose="020B0604020202020204" pitchFamily="34" charset="0"/>
                  <a:ea typeface="Arial" panose="020B0604020202020204" pitchFamily="34" charset="0"/>
                  <a:cs typeface="Arial" panose="020B0604020202020204" pitchFamily="34" charset="0"/>
                </a:rPr>
                <a:t>bpríosún nó i ngéibheann (ciorcal ar an taobh istigh)</a:t>
              </a:r>
            </a:p>
            <a:p>
              <a:pPr marL="342900" indent="-342900" algn="l" rtl="0">
                <a:buClr>
                  <a:srgbClr val="147437"/>
                </a:buClr>
                <a:buFont typeface="Courier New" panose="02070309020205020404" pitchFamily="49" charset="0"/>
                <a:buChar char="o"/>
              </a:pPr>
              <a:r>
                <a:rPr lang="ga" b="0" i="0" u="none" baseline="0" dirty="0">
                  <a:latin typeface="Arial" panose="020B0604020202020204" pitchFamily="34" charset="0"/>
                  <a:ea typeface="Arial" panose="020B0604020202020204" pitchFamily="34" charset="0"/>
                  <a:cs typeface="Arial" panose="020B0604020202020204" pitchFamily="34" charset="0"/>
                </a:rPr>
                <a:t>baile (ar an gciorcal ar an taobh amuigh)</a:t>
              </a:r>
            </a:p>
          </p:txBody>
        </p:sp>
        <p:sp>
          <p:nvSpPr>
            <p:cNvPr id="7" name="TextBox 6">
              <a:extLst>
                <a:ext uri="{FF2B5EF4-FFF2-40B4-BE49-F238E27FC236}">
                  <a16:creationId xmlns:a16="http://schemas.microsoft.com/office/drawing/2014/main" id="{F05E37C5-632E-66BA-C4ED-F56B4B6701FB}"/>
                </a:ext>
              </a:extLst>
            </p:cNvPr>
            <p:cNvSpPr txBox="1"/>
            <p:nvPr/>
          </p:nvSpPr>
          <p:spPr>
            <a:xfrm>
              <a:off x="1770519" y="2433707"/>
              <a:ext cx="1187824" cy="369332"/>
            </a:xfrm>
            <a:prstGeom prst="rect">
              <a:avLst/>
            </a:prstGeom>
            <a:solidFill>
              <a:srgbClr val="92D050"/>
            </a:solidFill>
            <a:ln>
              <a:solidFill>
                <a:schemeClr val="bg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a:bodyPr>
            <a:lstStyle/>
            <a:p>
              <a:pPr algn="ctr" rtl="0"/>
              <a:r>
                <a:rPr lang="ga" b="1" i="0" u="none" baseline="0">
                  <a:solidFill>
                    <a:schemeClr val="bg1"/>
                  </a:solidFill>
                  <a:cs typeface="Calibri"/>
                </a:rPr>
                <a:t>príosún</a:t>
              </a:r>
            </a:p>
          </p:txBody>
        </p:sp>
        <p:sp>
          <p:nvSpPr>
            <p:cNvPr id="11" name="Oval 10">
              <a:extLst>
                <a:ext uri="{FF2B5EF4-FFF2-40B4-BE49-F238E27FC236}">
                  <a16:creationId xmlns:a16="http://schemas.microsoft.com/office/drawing/2014/main" id="{48428342-01C2-3F6B-5497-23B2EF7EA3BF}"/>
                </a:ext>
              </a:extLst>
            </p:cNvPr>
            <p:cNvSpPr/>
            <p:nvPr/>
          </p:nvSpPr>
          <p:spPr>
            <a:xfrm>
              <a:off x="1468884" y="2022152"/>
              <a:ext cx="1791093" cy="1630837"/>
            </a:xfrm>
            <a:custGeom>
              <a:avLst/>
              <a:gdLst>
                <a:gd name="connsiteX0" fmla="*/ 0 w 1791093"/>
                <a:gd name="connsiteY0" fmla="*/ 815419 h 1630837"/>
                <a:gd name="connsiteX1" fmla="*/ 895547 w 1791093"/>
                <a:gd name="connsiteY1" fmla="*/ 0 h 1630837"/>
                <a:gd name="connsiteX2" fmla="*/ 1791094 w 1791093"/>
                <a:gd name="connsiteY2" fmla="*/ 815419 h 1630837"/>
                <a:gd name="connsiteX3" fmla="*/ 895547 w 1791093"/>
                <a:gd name="connsiteY3" fmla="*/ 1630838 h 1630837"/>
                <a:gd name="connsiteX4" fmla="*/ 0 w 1791093"/>
                <a:gd name="connsiteY4" fmla="*/ 815419 h 163083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91093" h="1630837" extrusionOk="0">
                  <a:moveTo>
                    <a:pt x="0" y="815419"/>
                  </a:moveTo>
                  <a:cubicBezTo>
                    <a:pt x="23817" y="330022"/>
                    <a:pt x="424370" y="36709"/>
                    <a:pt x="895547" y="0"/>
                  </a:cubicBezTo>
                  <a:cubicBezTo>
                    <a:pt x="1380239" y="-27571"/>
                    <a:pt x="1860781" y="406759"/>
                    <a:pt x="1791094" y="815419"/>
                  </a:cubicBezTo>
                  <a:cubicBezTo>
                    <a:pt x="1779569" y="1139999"/>
                    <a:pt x="1341872" y="1652580"/>
                    <a:pt x="895547" y="1630838"/>
                  </a:cubicBezTo>
                  <a:cubicBezTo>
                    <a:pt x="390607" y="1581213"/>
                    <a:pt x="60464" y="1352952"/>
                    <a:pt x="0" y="815419"/>
                  </a:cubicBezTo>
                  <a:close/>
                </a:path>
              </a:pathLst>
            </a:custGeom>
            <a:noFill/>
            <a:ln>
              <a:solidFill>
                <a:srgbClr val="147437"/>
              </a:solidFill>
              <a:extLst>
                <a:ext uri="{C807C97D-BFC1-408E-A445-0C87EB9F89A2}">
                  <ask:lineSketchStyleProps xmlns:ask="http://schemas.microsoft.com/office/drawing/2018/sketchyshapes" sd="1617256088">
                    <a:prstGeom prst="ellipse">
                      <a:avLst/>
                    </a:prstGeom>
                    <ask:type>
                      <ask:lineSketchScribble/>
                    </ask:type>
                  </ask:lineSketchStyleProps>
                </a:ext>
              </a:extLst>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rtl="0"/>
              <a:endParaRPr lang="ga" dirty="0">
                <a:ln>
                  <a:solidFill>
                    <a:srgbClr val="147437"/>
                  </a:solidFill>
                </a:ln>
              </a:endParaRPr>
            </a:p>
          </p:txBody>
        </p:sp>
        <p:sp>
          <p:nvSpPr>
            <p:cNvPr id="4" name="TextBox 3">
              <a:extLst>
                <a:ext uri="{FF2B5EF4-FFF2-40B4-BE49-F238E27FC236}">
                  <a16:creationId xmlns:a16="http://schemas.microsoft.com/office/drawing/2014/main" id="{92705F4E-82B2-21D0-90A6-1C2CC408C340}"/>
                </a:ext>
              </a:extLst>
            </p:cNvPr>
            <p:cNvSpPr txBox="1"/>
            <p:nvPr/>
          </p:nvSpPr>
          <p:spPr>
            <a:xfrm>
              <a:off x="1770518" y="1280719"/>
              <a:ext cx="1187824" cy="369332"/>
            </a:xfrm>
            <a:prstGeom prst="rect">
              <a:avLst/>
            </a:prstGeom>
            <a:solidFill>
              <a:srgbClr val="92D050"/>
            </a:solidFill>
            <a:ln>
              <a:solidFill>
                <a:schemeClr val="bg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a:bodyPr>
            <a:lstStyle/>
            <a:p>
              <a:pPr algn="ctr" rtl="0"/>
              <a:r>
                <a:rPr lang="ga" b="0" i="0" u="none" baseline="0" dirty="0">
                  <a:solidFill>
                    <a:schemeClr val="bg1"/>
                  </a:solidFill>
                  <a:ea typeface="Arial" panose="020B0604020202020204" pitchFamily="34" charset="0"/>
                  <a:cs typeface="Arial" panose="020B0604020202020204" pitchFamily="34" charset="0"/>
                </a:rPr>
                <a:t>á</a:t>
              </a:r>
              <a:r>
                <a:rPr lang="ga" b="1" i="0" u="none" baseline="0" dirty="0">
                  <a:solidFill>
                    <a:schemeClr val="bg1"/>
                  </a:solidFill>
                  <a:cs typeface="Calibri"/>
                </a:rPr>
                <a:t>ras</a:t>
              </a:r>
            </a:p>
          </p:txBody>
        </p:sp>
        <p:sp>
          <p:nvSpPr>
            <p:cNvPr id="13" name="Oval 12">
              <a:extLst>
                <a:ext uri="{FF2B5EF4-FFF2-40B4-BE49-F238E27FC236}">
                  <a16:creationId xmlns:a16="http://schemas.microsoft.com/office/drawing/2014/main" id="{833D71EE-006B-F50E-A54C-117F023222B7}"/>
                </a:ext>
              </a:extLst>
            </p:cNvPr>
            <p:cNvSpPr/>
            <p:nvPr/>
          </p:nvSpPr>
          <p:spPr>
            <a:xfrm>
              <a:off x="953930" y="1689469"/>
              <a:ext cx="2661841" cy="2566983"/>
            </a:xfrm>
            <a:custGeom>
              <a:avLst/>
              <a:gdLst>
                <a:gd name="connsiteX0" fmla="*/ 0 w 2661841"/>
                <a:gd name="connsiteY0" fmla="*/ 1283492 h 2566983"/>
                <a:gd name="connsiteX1" fmla="*/ 1330921 w 2661841"/>
                <a:gd name="connsiteY1" fmla="*/ 0 h 2566983"/>
                <a:gd name="connsiteX2" fmla="*/ 2661842 w 2661841"/>
                <a:gd name="connsiteY2" fmla="*/ 1283492 h 2566983"/>
                <a:gd name="connsiteX3" fmla="*/ 1330921 w 2661841"/>
                <a:gd name="connsiteY3" fmla="*/ 2566984 h 2566983"/>
                <a:gd name="connsiteX4" fmla="*/ 0 w 2661841"/>
                <a:gd name="connsiteY4" fmla="*/ 1283492 h 256698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661841" h="2566983" extrusionOk="0">
                  <a:moveTo>
                    <a:pt x="0" y="1283492"/>
                  </a:moveTo>
                  <a:cubicBezTo>
                    <a:pt x="91312" y="440242"/>
                    <a:pt x="682036" y="135052"/>
                    <a:pt x="1330921" y="0"/>
                  </a:cubicBezTo>
                  <a:cubicBezTo>
                    <a:pt x="2033321" y="-90873"/>
                    <a:pt x="2816581" y="667196"/>
                    <a:pt x="2661842" y="1283492"/>
                  </a:cubicBezTo>
                  <a:cubicBezTo>
                    <a:pt x="2646384" y="1823663"/>
                    <a:pt x="1892581" y="2645079"/>
                    <a:pt x="1330921" y="2566984"/>
                  </a:cubicBezTo>
                  <a:cubicBezTo>
                    <a:pt x="589705" y="2537388"/>
                    <a:pt x="37854" y="2046931"/>
                    <a:pt x="0" y="1283492"/>
                  </a:cubicBezTo>
                  <a:close/>
                </a:path>
              </a:pathLst>
            </a:custGeom>
            <a:noFill/>
            <a:ln>
              <a:solidFill>
                <a:srgbClr val="147437"/>
              </a:solidFill>
              <a:prstDash val="lgDashDotDot"/>
              <a:extLst>
                <a:ext uri="{C807C97D-BFC1-408E-A445-0C87EB9F89A2}">
                  <ask:lineSketchStyleProps xmlns:ask="http://schemas.microsoft.com/office/drawing/2018/sketchyshapes" sd="1617256088">
                    <a:prstGeom prst="ellipse">
                      <a:avLst/>
                    </a:prstGeom>
                    <ask:type>
                      <ask:lineSketchScribble/>
                    </ask:type>
                  </ask:lineSketchStyleProps>
                </a:ext>
              </a:extLst>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rtl="0"/>
              <a:endParaRPr lang="ga" dirty="0">
                <a:ln>
                  <a:solidFill>
                    <a:srgbClr val="147437"/>
                  </a:solidFill>
                </a:ln>
              </a:endParaRPr>
            </a:p>
          </p:txBody>
        </p:sp>
      </p:grpSp>
      <p:sp>
        <p:nvSpPr>
          <p:cNvPr id="16" name="TextBox 15">
            <a:extLst>
              <a:ext uri="{FF2B5EF4-FFF2-40B4-BE49-F238E27FC236}">
                <a16:creationId xmlns:a16="http://schemas.microsoft.com/office/drawing/2014/main" id="{5E3891C4-749C-8F55-57B0-1126221C245B}"/>
              </a:ext>
            </a:extLst>
          </p:cNvPr>
          <p:cNvSpPr txBox="1"/>
          <p:nvPr/>
        </p:nvSpPr>
        <p:spPr>
          <a:xfrm>
            <a:off x="853090" y="4318251"/>
            <a:ext cx="11285570" cy="2308324"/>
          </a:xfrm>
          <a:prstGeom prst="rect">
            <a:avLst/>
          </a:prstGeom>
          <a:noFill/>
        </p:spPr>
        <p:txBody>
          <a:bodyPr wrap="square" rtlCol="0">
            <a:normAutofit fontScale="92500" lnSpcReduction="10000"/>
          </a:bodyPr>
          <a:lstStyle/>
          <a:p>
            <a:pPr algn="l" rtl="0"/>
            <a:r>
              <a:rPr lang="ga" b="0" i="0" u="none" baseline="0" dirty="0">
                <a:solidFill>
                  <a:srgbClr val="191919"/>
                </a:solidFill>
                <a:effectLst/>
                <a:latin typeface="Arial" panose="020B0604020202020204" pitchFamily="34" charset="0"/>
                <a:ea typeface="Calibri" panose="020F0502020204030204" pitchFamily="34" charset="0"/>
                <a:cs typeface="Arial" panose="020B0604020202020204" pitchFamily="34" charset="0"/>
              </a:rPr>
              <a:t>Meas tú céard a bhí i gceist ag Julia nuair a chuir sí na babaithe/páistí in áras Thuama i gcomparáid le ‘cearca i gcúb’?</a:t>
            </a:r>
          </a:p>
          <a:p>
            <a:endParaRPr lang="ga" dirty="0">
              <a:solidFill>
                <a:srgbClr val="191919"/>
              </a:solidFill>
              <a:latin typeface="Arial" panose="020B0604020202020204" pitchFamily="34" charset="0"/>
              <a:cs typeface="Arial" panose="020B0604020202020204" pitchFamily="34" charset="0"/>
            </a:endParaRPr>
          </a:p>
          <a:p>
            <a:pPr algn="l" rtl="0"/>
            <a:r>
              <a:rPr lang="ga" b="0" i="0" u="none" baseline="0" dirty="0">
                <a:solidFill>
                  <a:srgbClr val="191919"/>
                </a:solidFill>
                <a:latin typeface="Arial" panose="020B0604020202020204" pitchFamily="34" charset="0"/>
                <a:ea typeface="Arial" panose="020B0604020202020204" pitchFamily="34" charset="0"/>
                <a:cs typeface="Arial" panose="020B0604020202020204" pitchFamily="34" charset="0"/>
              </a:rPr>
              <a:t>An aontaíonn tú le smaoineamh Julia, go bhfuil áras Thuama cosúil le bheith ‘...i bpríosún’ nó le ‘cearc i gcúb’? </a:t>
            </a:r>
            <a:br>
              <a:rPr lang="ga" dirty="0">
                <a:solidFill>
                  <a:srgbClr val="191919"/>
                </a:solidFill>
                <a:latin typeface="Arial" panose="020B0604020202020204" pitchFamily="34" charset="0"/>
                <a:cs typeface="Arial" panose="020B0604020202020204" pitchFamily="34" charset="0"/>
              </a:rPr>
            </a:br>
            <a:r>
              <a:rPr lang="ga" b="0" i="0" u="none" baseline="0" dirty="0">
                <a:solidFill>
                  <a:srgbClr val="191919"/>
                </a:solidFill>
                <a:latin typeface="Arial" panose="020B0604020202020204" pitchFamily="34" charset="0"/>
                <a:ea typeface="Arial" panose="020B0604020202020204" pitchFamily="34" charset="0"/>
                <a:cs typeface="Arial" panose="020B0604020202020204" pitchFamily="34" charset="0"/>
              </a:rPr>
              <a:t>Mínigh do fhreagra.</a:t>
            </a:r>
          </a:p>
          <a:p>
            <a:endParaRPr lang="ga" dirty="0">
              <a:solidFill>
                <a:srgbClr val="191919"/>
              </a:solidFill>
              <a:latin typeface="Arial" panose="020B0604020202020204" pitchFamily="34" charset="0"/>
              <a:cs typeface="Arial" panose="020B0604020202020204" pitchFamily="34" charset="0"/>
            </a:endParaRPr>
          </a:p>
          <a:p>
            <a:pPr algn="l" rtl="0"/>
            <a:r>
              <a:rPr lang="ga" b="0" i="0" u="none" baseline="0" dirty="0">
                <a:solidFill>
                  <a:srgbClr val="191919"/>
                </a:solidFill>
                <a:latin typeface="Arial" panose="020B0604020202020204" pitchFamily="34" charset="0"/>
                <a:ea typeface="Arial" panose="020B0604020202020204" pitchFamily="34" charset="0"/>
                <a:cs typeface="Arial" panose="020B0604020202020204" pitchFamily="34" charset="0"/>
              </a:rPr>
              <a:t>An bhfuil sé ceart an t-ainm ‘árais’ a thabhairt ar áiteanna cosúil le Tuaim? Céard ba cheart dúinn a thabhairt ar na háiteanna seo ina áit sin? </a:t>
            </a:r>
            <a:br>
              <a:rPr lang="ga" dirty="0">
                <a:solidFill>
                  <a:srgbClr val="191919"/>
                </a:solidFill>
                <a:latin typeface="Arial" panose="020B0604020202020204" pitchFamily="34" charset="0"/>
                <a:cs typeface="Arial" panose="020B0604020202020204" pitchFamily="34" charset="0"/>
              </a:rPr>
            </a:br>
            <a:r>
              <a:rPr lang="ga" b="0" i="0" u="none" baseline="0" dirty="0">
                <a:solidFill>
                  <a:srgbClr val="191919"/>
                </a:solidFill>
                <a:latin typeface="Arial" panose="020B0604020202020204" pitchFamily="34" charset="0"/>
                <a:ea typeface="Arial" panose="020B0604020202020204" pitchFamily="34" charset="0"/>
                <a:cs typeface="Arial" panose="020B0604020202020204" pitchFamily="34" charset="0"/>
              </a:rPr>
              <a:t>...Máithreacha agus Naíonán?</a:t>
            </a:r>
            <a:endParaRPr lang="ga" dirty="0">
              <a:latin typeface="Arial" panose="020B0604020202020204" pitchFamily="34" charset="0"/>
              <a:cs typeface="Arial" panose="020B0604020202020204" pitchFamily="34" charset="0"/>
            </a:endParaRPr>
          </a:p>
        </p:txBody>
      </p:sp>
      <p:sp>
        <p:nvSpPr>
          <p:cNvPr id="5" name="Title 1">
            <a:extLst>
              <a:ext uri="{FF2B5EF4-FFF2-40B4-BE49-F238E27FC236}">
                <a16:creationId xmlns:a16="http://schemas.microsoft.com/office/drawing/2014/main" id="{38C1E7B9-BAFC-CE65-500E-650A5E4A682D}"/>
              </a:ext>
            </a:extLst>
          </p:cNvPr>
          <p:cNvSpPr txBox="1">
            <a:spLocks/>
          </p:cNvSpPr>
          <p:nvPr/>
        </p:nvSpPr>
        <p:spPr>
          <a:xfrm>
            <a:off x="838200" y="235585"/>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l"/>
            <a:r>
              <a:rPr lang="ga" sz="3200" b="1" i="0" u="none" baseline="0" dirty="0">
                <a:latin typeface="Arial" panose="020B0604020202020204" pitchFamily="34" charset="0"/>
                <a:ea typeface="Arial" panose="020B0604020202020204" pitchFamily="34" charset="0"/>
                <a:cs typeface="Arial" panose="020B0604020202020204" pitchFamily="34" charset="0"/>
              </a:rPr>
              <a:t>Ghníomhaíocht 6: </a:t>
            </a:r>
            <a:r>
              <a:rPr lang="ga" sz="3200" b="1" dirty="0">
                <a:latin typeface="Arial" panose="020B0604020202020204" pitchFamily="34" charset="0"/>
                <a:ea typeface="Arial" panose="020B0604020202020204" pitchFamily="34" charset="0"/>
                <a:cs typeface="Arial" panose="020B0604020202020204" pitchFamily="34" charset="0"/>
              </a:rPr>
              <a:t>“</a:t>
            </a:r>
            <a:r>
              <a:rPr lang="en-GB" sz="3200" b="1" i="0" kern="1200" dirty="0">
                <a:solidFill>
                  <a:schemeClr val="tx1"/>
                </a:solidFill>
                <a:effectLst/>
                <a:latin typeface="Arial" panose="020B0604020202020204" pitchFamily="34" charset="0"/>
                <a:ea typeface="+mn-ea"/>
                <a:cs typeface="Arial" panose="020B0604020202020204" pitchFamily="34" charset="0"/>
              </a:rPr>
              <a:t>…mar a </a:t>
            </a:r>
            <a:r>
              <a:rPr lang="en-GB" sz="3200" b="1" i="0" kern="1200" dirty="0" err="1">
                <a:solidFill>
                  <a:schemeClr val="tx1"/>
                </a:solidFill>
                <a:effectLst/>
                <a:latin typeface="Arial" panose="020B0604020202020204" pitchFamily="34" charset="0"/>
                <a:ea typeface="+mn-ea"/>
                <a:cs typeface="Arial" panose="020B0604020202020204" pitchFamily="34" charset="0"/>
              </a:rPr>
              <a:t>bheadh</a:t>
            </a:r>
            <a:r>
              <a:rPr lang="en-GB" sz="3200" b="1" i="0" kern="1200" dirty="0">
                <a:solidFill>
                  <a:schemeClr val="tx1"/>
                </a:solidFill>
                <a:effectLst/>
                <a:latin typeface="Arial" panose="020B0604020202020204" pitchFamily="34" charset="0"/>
                <a:ea typeface="+mn-ea"/>
                <a:cs typeface="Arial" panose="020B0604020202020204" pitchFamily="34" charset="0"/>
              </a:rPr>
              <a:t> </a:t>
            </a:r>
            <a:r>
              <a:rPr lang="en-GB" sz="3200" b="1" i="0" kern="1200" dirty="0" err="1">
                <a:solidFill>
                  <a:schemeClr val="tx1"/>
                </a:solidFill>
                <a:effectLst/>
                <a:latin typeface="Arial" panose="020B0604020202020204" pitchFamily="34" charset="0"/>
                <a:ea typeface="+mn-ea"/>
                <a:cs typeface="Arial" panose="020B0604020202020204" pitchFamily="34" charset="0"/>
              </a:rPr>
              <a:t>príosún</a:t>
            </a:r>
            <a:r>
              <a:rPr lang="en-GB" sz="3200" b="1" i="0" kern="1200" dirty="0">
                <a:solidFill>
                  <a:schemeClr val="tx1"/>
                </a:solidFill>
                <a:effectLst/>
                <a:latin typeface="Arial" panose="020B0604020202020204" pitchFamily="34" charset="0"/>
                <a:ea typeface="+mn-ea"/>
                <a:cs typeface="Arial" panose="020B0604020202020204" pitchFamily="34" charset="0"/>
              </a:rPr>
              <a:t> </a:t>
            </a:r>
            <a:r>
              <a:rPr lang="en-GB" sz="3200" b="1" i="0" kern="1200" dirty="0" err="1">
                <a:solidFill>
                  <a:schemeClr val="tx1"/>
                </a:solidFill>
                <a:effectLst/>
                <a:latin typeface="Arial" panose="020B0604020202020204" pitchFamily="34" charset="0"/>
                <a:ea typeface="+mn-ea"/>
                <a:cs typeface="Arial" panose="020B0604020202020204" pitchFamily="34" charset="0"/>
              </a:rPr>
              <a:t>ann</a:t>
            </a:r>
            <a:r>
              <a:rPr lang="en-GB" sz="3200" b="1" i="0" kern="1200" dirty="0">
                <a:solidFill>
                  <a:schemeClr val="tx1"/>
                </a:solidFill>
                <a:effectLst/>
                <a:latin typeface="Arial" panose="020B0604020202020204" pitchFamily="34" charset="0"/>
                <a:ea typeface="+mn-ea"/>
                <a:cs typeface="Arial" panose="020B0604020202020204" pitchFamily="34" charset="0"/>
              </a:rPr>
              <a:t>”?</a:t>
            </a:r>
            <a:endParaRPr lang="ga" sz="3200" b="1" i="0" u="none" baseline="0" dirty="0">
              <a:latin typeface="Arial" panose="020B0604020202020204" pitchFamily="34" charset="0"/>
              <a:ea typeface="Arial" panose="020B0604020202020204" pitchFamily="34" charset="0"/>
              <a:cs typeface="Arial" panose="020B0604020202020204" pitchFamily="34" charset="0"/>
            </a:endParaRPr>
          </a:p>
        </p:txBody>
      </p:sp>
      <p:pic>
        <p:nvPicPr>
          <p:cNvPr id="6" name="Picture 5" descr="Cruth, cearnóg&#10;&#10;Cur síos a gineadh go huathoibríoch">
            <a:extLst>
              <a:ext uri="{FF2B5EF4-FFF2-40B4-BE49-F238E27FC236}">
                <a16:creationId xmlns:a16="http://schemas.microsoft.com/office/drawing/2014/main" id="{A5277319-FFDC-D6C5-D1A1-8880CCBF5B49}"/>
              </a:ext>
            </a:extLst>
          </p:cNvPr>
          <p:cNvPicPr>
            <a:picLocks noChangeAspect="1"/>
          </p:cNvPicPr>
          <p:nvPr/>
        </p:nvPicPr>
        <p:blipFill>
          <a:blip r:embed="rId3"/>
          <a:stretch>
            <a:fillRect/>
          </a:stretch>
        </p:blipFill>
        <p:spPr>
          <a:xfrm>
            <a:off x="853090" y="1101073"/>
            <a:ext cx="10525583" cy="93061"/>
          </a:xfrm>
          <a:prstGeom prst="rect">
            <a:avLst/>
          </a:prstGeom>
        </p:spPr>
      </p:pic>
    </p:spTree>
    <p:extLst>
      <p:ext uri="{BB962C8B-B14F-4D97-AF65-F5344CB8AC3E}">
        <p14:creationId xmlns:p14="http://schemas.microsoft.com/office/powerpoint/2010/main" val="24516741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fade">
                                      <p:cBhvr>
                                        <p:cTn id="7"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21E55982-F0C8-1291-F2A5-672C25B45B9C}"/>
              </a:ext>
            </a:extLst>
          </p:cNvPr>
          <p:cNvSpPr txBox="1"/>
          <p:nvPr/>
        </p:nvSpPr>
        <p:spPr>
          <a:xfrm>
            <a:off x="864000" y="1519724"/>
            <a:ext cx="10488000"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endParaRPr lang="ga" dirty="0">
              <a:cs typeface="Calibri"/>
            </a:endParaRPr>
          </a:p>
        </p:txBody>
      </p:sp>
      <p:sp>
        <p:nvSpPr>
          <p:cNvPr id="5" name="TextBox 4">
            <a:extLst>
              <a:ext uri="{FF2B5EF4-FFF2-40B4-BE49-F238E27FC236}">
                <a16:creationId xmlns:a16="http://schemas.microsoft.com/office/drawing/2014/main" id="{045BF2C4-BDB8-F678-709C-5D8791C24809}"/>
              </a:ext>
            </a:extLst>
          </p:cNvPr>
          <p:cNvSpPr txBox="1"/>
          <p:nvPr/>
        </p:nvSpPr>
        <p:spPr>
          <a:xfrm>
            <a:off x="4106809" y="1263207"/>
            <a:ext cx="7221191" cy="4016484"/>
          </a:xfrm>
          <a:prstGeom prst="rect">
            <a:avLst/>
          </a:prstGeom>
          <a:noFill/>
        </p:spPr>
        <p:txBody>
          <a:bodyPr wrap="square" rtlCol="0">
            <a:noAutofit/>
          </a:bodyPr>
          <a:lstStyle/>
          <a:p>
            <a:pPr algn="l"/>
            <a:r>
              <a:rPr lang="ga" sz="1500" b="0" i="0" u="none" baseline="0" dirty="0">
                <a:latin typeface="Arial" panose="020B0604020202020204" pitchFamily="34" charset="0"/>
                <a:ea typeface="Arial" panose="020B0604020202020204" pitchFamily="34" charset="0"/>
                <a:cs typeface="Arial" panose="020B0604020202020204" pitchFamily="34" charset="0"/>
              </a:rPr>
              <a:t>Tháinig mé amach as áras St Mary i dTuaim nuair a bhí mé ceithre bliana go leith d’aois. Cuimhním go gléineach ar an lá sin, ach níl aon chuimhne agam roimhe sin, ar bheith [san áras]... </a:t>
            </a:r>
          </a:p>
          <a:p>
            <a:pPr algn="l"/>
            <a:r>
              <a:rPr lang="ga" sz="1500" b="0" i="0" u="none" baseline="0" dirty="0">
                <a:latin typeface="Arial" panose="020B0604020202020204" pitchFamily="34" charset="0"/>
                <a:ea typeface="Arial" panose="020B0604020202020204" pitchFamily="34" charset="0"/>
                <a:cs typeface="Arial" panose="020B0604020202020204" pitchFamily="34" charset="0"/>
              </a:rPr>
              <a:t>An bhliain 1949 a bhí ann...mí Feabhra 1949 a chuaigh mé amach san fhíorshaol. Cuireadh ar lóistín mé [ar altramas] chuig teaghlach a bhí thart ar fhiche míle as Gaillimh. Cuireadh i gcúl...otharchairr mé. Ní raibh mé in ann féachaint amach as na fuinneoga de bharr go raibh siad ró-ard. ... Bhí sé </a:t>
            </a:r>
            <a:r>
              <a:rPr lang="ga" sz="1500" b="0" i="0" u="none" baseline="0" dirty="0">
                <a:highlight>
                  <a:srgbClr val="C0C0C0"/>
                </a:highlight>
                <a:latin typeface="Arial" panose="020B0604020202020204" pitchFamily="34" charset="0"/>
                <a:ea typeface="Arial" panose="020B0604020202020204" pitchFamily="34" charset="0"/>
                <a:cs typeface="Arial" panose="020B0604020202020204" pitchFamily="34" charset="0"/>
              </a:rPr>
              <a:t>scanrúil</a:t>
            </a:r>
            <a:r>
              <a:rPr lang="ga" sz="1500" b="0" i="0" u="none" baseline="0" dirty="0">
                <a:latin typeface="Arial" panose="020B0604020202020204" pitchFamily="34" charset="0"/>
                <a:ea typeface="Arial" panose="020B0604020202020204" pitchFamily="34" charset="0"/>
                <a:cs typeface="Arial" panose="020B0604020202020204" pitchFamily="34" charset="0"/>
              </a:rPr>
              <a:t>. Ní raibh mé in ann labhairt le duine ar bith, ní raibh a fhios amach cá raibh mé ag dul. Stopamar ag an teach seo. Bhí sé brádánach agus sraimlí i mí na Feabhra – fliuch. Cuimhním nuair a bhí mé ag dul isteach ag cúl an tí, teach dhá stór a bhí ann, agus chonaic mé na crainn á séideadh. </a:t>
            </a:r>
            <a:r>
              <a:rPr lang="ga" sz="1500" b="0" i="0" u="none" baseline="0" dirty="0">
                <a:highlight>
                  <a:srgbClr val="C0C0C0"/>
                </a:highlight>
                <a:latin typeface="Arial" panose="020B0604020202020204" pitchFamily="34" charset="0"/>
                <a:ea typeface="Arial" panose="020B0604020202020204" pitchFamily="34" charset="0"/>
                <a:cs typeface="Arial" panose="020B0604020202020204" pitchFamily="34" charset="0"/>
              </a:rPr>
              <a:t>Bhí faitíos orm </a:t>
            </a:r>
            <a:r>
              <a:rPr lang="ga" sz="1500" b="0" i="0" u="none" baseline="0" dirty="0">
                <a:latin typeface="Arial" panose="020B0604020202020204" pitchFamily="34" charset="0"/>
                <a:ea typeface="Arial" panose="020B0604020202020204" pitchFamily="34" charset="0"/>
                <a:cs typeface="Arial" panose="020B0604020202020204" pitchFamily="34" charset="0"/>
              </a:rPr>
              <a:t>roimhe sin de bharr nach bhfaca mé aon cheo mar sin riamh...ní fhaca mé crainn á séideadh ag an ngaoth ar an gcaoi sin. Chuaigh mé isteach sa teach ar aon chuma agus bhí tine mhór thíos. Bhí fear agus bean ann. Bhí an bhean sna seachtóidí agus bhí a mac ina teannta, agus é sna caogaidí. Sin iad na daoine a raibh mé i mo chónaí leo – pobal feirmeoireachta. </a:t>
            </a:r>
          </a:p>
          <a:p>
            <a:pPr algn="l"/>
            <a:r>
              <a:rPr lang="ga" sz="1500" b="0" i="0" u="none" baseline="0" dirty="0">
                <a:latin typeface="Arial" panose="020B0604020202020204" pitchFamily="34" charset="0"/>
                <a:ea typeface="Arial" panose="020B0604020202020204" pitchFamily="34" charset="0"/>
                <a:cs typeface="Arial" panose="020B0604020202020204" pitchFamily="34" charset="0"/>
              </a:rPr>
              <a:t>...Chonaic mé madra faoin mbord agus é ag croitheadh a eireabaill. </a:t>
            </a:r>
            <a:r>
              <a:rPr lang="ga" sz="1500" b="0" i="0" u="none" baseline="0" dirty="0">
                <a:highlight>
                  <a:srgbClr val="C0C0C0"/>
                </a:highlight>
                <a:latin typeface="Arial" panose="020B0604020202020204" pitchFamily="34" charset="0"/>
                <a:ea typeface="Arial" panose="020B0604020202020204" pitchFamily="34" charset="0"/>
                <a:cs typeface="Arial" panose="020B0604020202020204" pitchFamily="34" charset="0"/>
              </a:rPr>
              <a:t>Bhí mé thar a bheith scanraithe </a:t>
            </a:r>
            <a:r>
              <a:rPr lang="ga" sz="1500" b="0" i="0" u="none" baseline="0" dirty="0">
                <a:latin typeface="Arial" panose="020B0604020202020204" pitchFamily="34" charset="0"/>
                <a:ea typeface="Arial" panose="020B0604020202020204" pitchFamily="34" charset="0"/>
                <a:cs typeface="Arial" panose="020B0604020202020204" pitchFamily="34" charset="0"/>
              </a:rPr>
              <a:t>ansin; ní fhaca mé madra riamh. Ní dhearna sé aon tafann, bhí sé ag imeacht thart, bhí sé ciúin, ní fhaca mé ainmhí go dtí sin. Smaoinigh ar na páistí inniu agus iad ceithre bliana d’aois, ach bhí leath an méid sin ar eolas agamsa.</a:t>
            </a:r>
          </a:p>
        </p:txBody>
      </p:sp>
      <p:sp>
        <p:nvSpPr>
          <p:cNvPr id="17" name="TextBox 16">
            <a:extLst>
              <a:ext uri="{FF2B5EF4-FFF2-40B4-BE49-F238E27FC236}">
                <a16:creationId xmlns:a16="http://schemas.microsoft.com/office/drawing/2014/main" id="{705FD1B3-D285-A6F6-0EBC-6C2F396DFA1E}"/>
              </a:ext>
            </a:extLst>
          </p:cNvPr>
          <p:cNvSpPr txBox="1"/>
          <p:nvPr/>
        </p:nvSpPr>
        <p:spPr>
          <a:xfrm>
            <a:off x="4106809" y="5934243"/>
            <a:ext cx="7366323" cy="692497"/>
          </a:xfrm>
          <a:prstGeom prst="rect">
            <a:avLst/>
          </a:prstGeom>
          <a:solidFill>
            <a:srgbClr val="EBF4E9"/>
          </a:solidFill>
          <a:ln>
            <a:solidFill>
              <a:srgbClr val="EBF4E9"/>
            </a:solidFill>
          </a:ln>
        </p:spPr>
        <p:txBody>
          <a:bodyPr wrap="square">
            <a:normAutofit lnSpcReduction="10000"/>
          </a:bodyPr>
          <a:lstStyle/>
          <a:p>
            <a:pPr algn="ctr"/>
            <a:r>
              <a:rPr kumimoji="0" lang="ga-IE" altLang="en-US" sz="1400" b="0" i="0" u="none" strike="noStrike" cap="none" normalizeH="0" baseline="0" dirty="0">
                <a:ln>
                  <a:noFill/>
                </a:ln>
                <a:solidFill>
                  <a:srgbClr val="1F1F1F"/>
                </a:solidFill>
                <a:effectLst/>
                <a:latin typeface="Arial" panose="020B0604020202020204" pitchFamily="34" charset="0"/>
                <a:cs typeface="Arial" panose="020B0604020202020204" pitchFamily="34" charset="0"/>
              </a:rPr>
              <a:t>Chun éisteacht féach</a:t>
            </a:r>
            <a:r>
              <a:rPr lang="en-GB" altLang="en-US" sz="800" dirty="0">
                <a:latin typeface="Arial" panose="020B0604020202020204" pitchFamily="34" charset="0"/>
                <a:cs typeface="Arial" panose="020B0604020202020204" pitchFamily="34" charset="0"/>
              </a:rPr>
              <a:t> </a:t>
            </a:r>
            <a:r>
              <a:rPr lang="ga" sz="1300" b="0" i="0" u="none" baseline="0" dirty="0">
                <a:latin typeface="Arial" panose="020B0604020202020204" pitchFamily="34" charset="0"/>
                <a:ea typeface="Arial" panose="020B0604020202020204" pitchFamily="34" charset="0"/>
                <a:cs typeface="Arial" panose="020B0604020202020204" pitchFamily="34" charset="0"/>
              </a:rPr>
              <a:t>sliocht as Mary Cunningham (2021), Agallamh Béil le Peter Mulryan, Foilsitheoir “Ollscoil na Gaillimhe", Aitheantas sócmhainne 13671, Aitheantas Taifid Cartlainne TOHP, </a:t>
            </a:r>
            <a:r>
              <a:rPr lang="ga" sz="1300" b="0" i="0" u="none" baseline="0" dirty="0">
                <a:latin typeface="Arial" panose="020B0604020202020204" pitchFamily="34" charset="0"/>
                <a:ea typeface="Arial" panose="020B0604020202020204" pitchFamily="34" charset="0"/>
                <a:cs typeface="Arial" panose="020B0604020202020204" pitchFamily="34" charset="0"/>
                <a:hlinkClick r:id="rId3"/>
              </a:rPr>
              <a:t>https://digital.library.universityofgalway.ie/p/ms/asset/13671</a:t>
            </a:r>
            <a:r>
              <a:rPr lang="ga" sz="1300" b="0" i="0" u="none" baseline="0" dirty="0">
                <a:latin typeface="Arial" panose="020B0604020202020204" pitchFamily="34" charset="0"/>
                <a:ea typeface="Arial" panose="020B0604020202020204" pitchFamily="34" charset="0"/>
                <a:cs typeface="Arial" panose="020B0604020202020204" pitchFamily="34" charset="0"/>
              </a:rPr>
              <a:t> </a:t>
            </a:r>
          </a:p>
        </p:txBody>
      </p:sp>
      <p:sp>
        <p:nvSpPr>
          <p:cNvPr id="6" name="Title 1">
            <a:extLst>
              <a:ext uri="{FF2B5EF4-FFF2-40B4-BE49-F238E27FC236}">
                <a16:creationId xmlns:a16="http://schemas.microsoft.com/office/drawing/2014/main" id="{5B37B52F-F6D6-0878-90DC-D9EF2CD254AA}"/>
              </a:ext>
            </a:extLst>
          </p:cNvPr>
          <p:cNvSpPr txBox="1">
            <a:spLocks/>
          </p:cNvSpPr>
          <p:nvPr/>
        </p:nvSpPr>
        <p:spPr>
          <a:xfrm>
            <a:off x="838200" y="235585"/>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l" rtl="0"/>
            <a:r>
              <a:rPr lang="ga" sz="3200" b="1" i="0" u="none" baseline="0">
                <a:latin typeface="Arial" panose="020B0604020202020204" pitchFamily="34" charset="0"/>
                <a:ea typeface="Arial" panose="020B0604020202020204" pitchFamily="34" charset="0"/>
                <a:cs typeface="Arial" panose="020B0604020202020204" pitchFamily="34" charset="0"/>
              </a:rPr>
              <a:t>Gníomhaíocht 7: An fíorshaol</a:t>
            </a:r>
          </a:p>
        </p:txBody>
      </p:sp>
      <p:pic>
        <p:nvPicPr>
          <p:cNvPr id="8" name="Picture 7" descr="Cruth, cearnóg&#10;&#10;Cur síos a gineadh go huathoibríoch">
            <a:extLst>
              <a:ext uri="{FF2B5EF4-FFF2-40B4-BE49-F238E27FC236}">
                <a16:creationId xmlns:a16="http://schemas.microsoft.com/office/drawing/2014/main" id="{C03B2C65-14C0-188E-A52F-C4CAA68C76BF}"/>
              </a:ext>
            </a:extLst>
          </p:cNvPr>
          <p:cNvPicPr>
            <a:picLocks noChangeAspect="1"/>
          </p:cNvPicPr>
          <p:nvPr/>
        </p:nvPicPr>
        <p:blipFill>
          <a:blip r:embed="rId4"/>
          <a:stretch>
            <a:fillRect/>
          </a:stretch>
        </p:blipFill>
        <p:spPr>
          <a:xfrm>
            <a:off x="853090" y="1101073"/>
            <a:ext cx="10525583" cy="93061"/>
          </a:xfrm>
          <a:prstGeom prst="rect">
            <a:avLst/>
          </a:prstGeom>
        </p:spPr>
      </p:pic>
      <p:sp>
        <p:nvSpPr>
          <p:cNvPr id="2" name="TextBox 1">
            <a:extLst>
              <a:ext uri="{FF2B5EF4-FFF2-40B4-BE49-F238E27FC236}">
                <a16:creationId xmlns:a16="http://schemas.microsoft.com/office/drawing/2014/main" id="{D0D57DA1-0B94-32AB-E786-2BAF695D4DFD}"/>
              </a:ext>
            </a:extLst>
          </p:cNvPr>
          <p:cNvSpPr txBox="1"/>
          <p:nvPr/>
        </p:nvSpPr>
        <p:spPr>
          <a:xfrm>
            <a:off x="862200" y="1344276"/>
            <a:ext cx="3220609" cy="4401205"/>
          </a:xfrm>
          <a:prstGeom prst="rect">
            <a:avLst/>
          </a:prstGeom>
          <a:solidFill>
            <a:srgbClr val="EBF4E9"/>
          </a:solidFill>
        </p:spPr>
        <p:txBody>
          <a:bodyPr wrap="square" rtlCol="0">
            <a:spAutoFit/>
          </a:bodyPr>
          <a:lstStyle/>
          <a:p>
            <a:endParaRPr lang="en-GB" sz="1000" dirty="0">
              <a:latin typeface="Arial" panose="020B0604020202020204" pitchFamily="34" charset="0"/>
              <a:cs typeface="Arial" panose="020B0604020202020204" pitchFamily="34" charset="0"/>
            </a:endParaRPr>
          </a:p>
          <a:p>
            <a:endParaRPr lang="en-GB" sz="1000" dirty="0">
              <a:latin typeface="Arial" panose="020B0604020202020204" pitchFamily="34" charset="0"/>
              <a:cs typeface="Arial" panose="020B0604020202020204" pitchFamily="34" charset="0"/>
            </a:endParaRPr>
          </a:p>
          <a:p>
            <a:endParaRPr lang="en-GB" sz="1000" dirty="0">
              <a:latin typeface="Arial" panose="020B0604020202020204" pitchFamily="34" charset="0"/>
              <a:cs typeface="Arial" panose="020B0604020202020204" pitchFamily="34" charset="0"/>
            </a:endParaRPr>
          </a:p>
          <a:p>
            <a:endParaRPr lang="en-GB" sz="1000" dirty="0">
              <a:latin typeface="Arial" panose="020B0604020202020204" pitchFamily="34" charset="0"/>
              <a:cs typeface="Arial" panose="020B0604020202020204" pitchFamily="34" charset="0"/>
            </a:endParaRPr>
          </a:p>
          <a:p>
            <a:endParaRPr lang="en-GB" sz="1000" dirty="0">
              <a:latin typeface="Arial" panose="020B0604020202020204" pitchFamily="34" charset="0"/>
              <a:cs typeface="Arial" panose="020B0604020202020204" pitchFamily="34" charset="0"/>
            </a:endParaRPr>
          </a:p>
          <a:p>
            <a:endParaRPr lang="en-GB" sz="1000" dirty="0">
              <a:latin typeface="Arial" panose="020B0604020202020204" pitchFamily="34" charset="0"/>
              <a:cs typeface="Arial" panose="020B0604020202020204" pitchFamily="34" charset="0"/>
            </a:endParaRPr>
          </a:p>
          <a:p>
            <a:endParaRPr lang="en-GB" sz="1000" dirty="0">
              <a:latin typeface="Arial" panose="020B0604020202020204" pitchFamily="34" charset="0"/>
              <a:cs typeface="Arial" panose="020B0604020202020204" pitchFamily="34" charset="0"/>
            </a:endParaRPr>
          </a:p>
          <a:p>
            <a:endParaRPr lang="en-GB" sz="1000" dirty="0">
              <a:latin typeface="Arial" panose="020B0604020202020204" pitchFamily="34" charset="0"/>
              <a:cs typeface="Arial" panose="020B0604020202020204" pitchFamily="34" charset="0"/>
            </a:endParaRPr>
          </a:p>
          <a:p>
            <a:endParaRPr lang="en-GB" sz="1000" dirty="0">
              <a:latin typeface="Arial" panose="020B0604020202020204" pitchFamily="34" charset="0"/>
              <a:cs typeface="Arial" panose="020B0604020202020204" pitchFamily="34" charset="0"/>
            </a:endParaRPr>
          </a:p>
          <a:p>
            <a:endParaRPr lang="en-GB" sz="1000" dirty="0">
              <a:latin typeface="Arial" panose="020B0604020202020204" pitchFamily="34" charset="0"/>
              <a:cs typeface="Arial" panose="020B0604020202020204" pitchFamily="34" charset="0"/>
            </a:endParaRPr>
          </a:p>
          <a:p>
            <a:endParaRPr lang="en-GB" sz="1000" dirty="0">
              <a:latin typeface="Arial" panose="020B0604020202020204" pitchFamily="34" charset="0"/>
              <a:cs typeface="Arial" panose="020B0604020202020204" pitchFamily="34" charset="0"/>
            </a:endParaRPr>
          </a:p>
          <a:p>
            <a:pPr algn="ctr"/>
            <a:r>
              <a:rPr kumimoji="0" lang="ga-IE" altLang="en-US" sz="1000" b="0" i="0" u="none" strike="noStrike" cap="none" normalizeH="0" baseline="0" dirty="0">
                <a:ln>
                  <a:noFill/>
                </a:ln>
                <a:solidFill>
                  <a:srgbClr val="1F1F1F"/>
                </a:solidFill>
                <a:effectLst/>
                <a:latin typeface="Arial" panose="020B0604020202020204" pitchFamily="34" charset="0"/>
                <a:cs typeface="Arial" panose="020B0604020202020204" pitchFamily="34" charset="0"/>
              </a:rPr>
              <a:t>Le haghaidh grianghraf de</a:t>
            </a:r>
            <a:r>
              <a:rPr lang="en-GB" sz="1000" dirty="0">
                <a:latin typeface="Arial" panose="020B0604020202020204" pitchFamily="34" charset="0"/>
                <a:cs typeface="Arial" panose="020B0604020202020204" pitchFamily="34" charset="0"/>
              </a:rPr>
              <a:t> </a:t>
            </a:r>
            <a:r>
              <a:rPr lang="ga" sz="1000" b="0" i="0" u="none" baseline="0" dirty="0">
                <a:latin typeface="Arial" panose="020B0604020202020204" pitchFamily="34" charset="0"/>
                <a:ea typeface="Arial" panose="020B0604020202020204" pitchFamily="34" charset="0"/>
                <a:cs typeface="Arial" panose="020B0604020202020204" pitchFamily="34" charset="0"/>
              </a:rPr>
              <a:t>Peter Mulryan lena mháthair altrama, Ollscoil na Gaillimhe, Aitheantas na sócmhainne: 13656, Aitheantas Taifeadta Cartlainne TOHP, </a:t>
            </a:r>
            <a:r>
              <a:rPr lang="ga" sz="1000" b="0" i="0" u="none" baseline="0" dirty="0">
                <a:latin typeface="Arial" panose="020B0604020202020204" pitchFamily="34" charset="0"/>
                <a:ea typeface="Arial" panose="020B0604020202020204" pitchFamily="34" charset="0"/>
                <a:cs typeface="Arial" panose="020B0604020202020204" pitchFamily="34" charset="0"/>
                <a:hlinkClick r:id="rId5"/>
              </a:rPr>
              <a:t>https://digital.library.universityofgalway.ie/p/ms/asset/13656</a:t>
            </a:r>
            <a:r>
              <a:rPr lang="ga" sz="1000" b="0" i="0" u="none" baseline="0" dirty="0">
                <a:latin typeface="Arial" panose="020B0604020202020204" pitchFamily="34" charset="0"/>
                <a:ea typeface="Arial" panose="020B0604020202020204" pitchFamily="34" charset="0"/>
                <a:cs typeface="Arial" panose="020B0604020202020204" pitchFamily="34" charset="0"/>
              </a:rPr>
              <a:t> </a:t>
            </a:r>
          </a:p>
          <a:p>
            <a:endParaRPr lang="en-GB" sz="1000" dirty="0">
              <a:latin typeface="Arial" panose="020B0604020202020204" pitchFamily="34" charset="0"/>
              <a:cs typeface="Arial" panose="020B0604020202020204" pitchFamily="34" charset="0"/>
            </a:endParaRPr>
          </a:p>
          <a:p>
            <a:endParaRPr lang="en-GB" sz="1000" dirty="0">
              <a:latin typeface="Arial" panose="020B0604020202020204" pitchFamily="34" charset="0"/>
              <a:cs typeface="Arial" panose="020B0604020202020204" pitchFamily="34" charset="0"/>
            </a:endParaRPr>
          </a:p>
          <a:p>
            <a:endParaRPr lang="en-GB" sz="1000" dirty="0">
              <a:latin typeface="Arial" panose="020B0604020202020204" pitchFamily="34" charset="0"/>
              <a:cs typeface="Arial" panose="020B0604020202020204" pitchFamily="34" charset="0"/>
            </a:endParaRPr>
          </a:p>
          <a:p>
            <a:endParaRPr lang="en-GB" sz="1000" dirty="0">
              <a:latin typeface="Arial" panose="020B0604020202020204" pitchFamily="34" charset="0"/>
              <a:cs typeface="Arial" panose="020B0604020202020204" pitchFamily="34" charset="0"/>
            </a:endParaRPr>
          </a:p>
          <a:p>
            <a:endParaRPr lang="en-GB" sz="1000" dirty="0">
              <a:latin typeface="Arial" panose="020B0604020202020204" pitchFamily="34" charset="0"/>
              <a:cs typeface="Arial" panose="020B0604020202020204" pitchFamily="34" charset="0"/>
            </a:endParaRPr>
          </a:p>
          <a:p>
            <a:endParaRPr lang="en-GB" sz="1000" dirty="0">
              <a:latin typeface="Arial" panose="020B0604020202020204" pitchFamily="34" charset="0"/>
              <a:cs typeface="Arial" panose="020B0604020202020204" pitchFamily="34" charset="0"/>
            </a:endParaRPr>
          </a:p>
          <a:p>
            <a:endParaRPr lang="en-GB" sz="1000" dirty="0">
              <a:latin typeface="Arial" panose="020B0604020202020204" pitchFamily="34" charset="0"/>
              <a:cs typeface="Arial" panose="020B0604020202020204" pitchFamily="34" charset="0"/>
            </a:endParaRPr>
          </a:p>
          <a:p>
            <a:endParaRPr lang="en-GB" sz="1000" dirty="0">
              <a:latin typeface="Arial" panose="020B0604020202020204" pitchFamily="34" charset="0"/>
              <a:cs typeface="Arial" panose="020B0604020202020204" pitchFamily="34" charset="0"/>
            </a:endParaRPr>
          </a:p>
          <a:p>
            <a:endParaRPr lang="en-GB" sz="1000" dirty="0">
              <a:latin typeface="Arial" panose="020B0604020202020204" pitchFamily="34" charset="0"/>
              <a:cs typeface="Arial" panose="020B0604020202020204" pitchFamily="34" charset="0"/>
            </a:endParaRPr>
          </a:p>
          <a:p>
            <a:endParaRPr lang="en-GB" sz="1000" dirty="0">
              <a:latin typeface="Arial" panose="020B0604020202020204" pitchFamily="34" charset="0"/>
              <a:cs typeface="Arial" panose="020B0604020202020204" pitchFamily="34" charset="0"/>
            </a:endParaRPr>
          </a:p>
          <a:p>
            <a:endParaRPr lang="en-GB" sz="1000" dirty="0">
              <a:latin typeface="Arial" panose="020B0604020202020204" pitchFamily="34" charset="0"/>
              <a:cs typeface="Arial" panose="020B0604020202020204" pitchFamily="34" charset="0"/>
            </a:endParaRPr>
          </a:p>
        </p:txBody>
      </p:sp>
      <p:pic>
        <p:nvPicPr>
          <p:cNvPr id="10" name="Graphic 9" descr="Podcast outline">
            <a:extLst>
              <a:ext uri="{FF2B5EF4-FFF2-40B4-BE49-F238E27FC236}">
                <a16:creationId xmlns:a16="http://schemas.microsoft.com/office/drawing/2014/main" id="{3FBCA500-34E1-674C-389C-A07BFF91915C}"/>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3429915" y="5962810"/>
            <a:ext cx="676894" cy="676894"/>
          </a:xfrm>
          <a:prstGeom prst="rect">
            <a:avLst/>
          </a:prstGeom>
        </p:spPr>
      </p:pic>
    </p:spTree>
    <p:extLst>
      <p:ext uri="{BB962C8B-B14F-4D97-AF65-F5344CB8AC3E}">
        <p14:creationId xmlns:p14="http://schemas.microsoft.com/office/powerpoint/2010/main" val="2122253281"/>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2255</Words>
  <Application>Microsoft Office PowerPoint</Application>
  <PresentationFormat>Widescreen</PresentationFormat>
  <Paragraphs>222</Paragraphs>
  <Slides>13</Slides>
  <Notes>13</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13</vt:i4>
      </vt:variant>
    </vt:vector>
  </HeadingPairs>
  <TitlesOfParts>
    <vt:vector size="19" baseType="lpstr">
      <vt:lpstr>Arial</vt:lpstr>
      <vt:lpstr>Calibri</vt:lpstr>
      <vt:lpstr>Calibri Light</vt:lpstr>
      <vt:lpstr>Courier New</vt:lpstr>
      <vt:lpstr>Lato</vt:lpstr>
      <vt:lpstr>office theme</vt:lpstr>
      <vt:lpstr>Árais Máithreacha agus Naíonán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Mella Cusack</dc:creator>
  <cp:lastModifiedBy>Mella Cusack</cp:lastModifiedBy>
  <cp:revision>189</cp:revision>
  <cp:lastPrinted>2023-10-20T17:53:59Z</cp:lastPrinted>
  <dcterms:created xsi:type="dcterms:W3CDTF">2023-04-29T16:34:27Z</dcterms:created>
  <dcterms:modified xsi:type="dcterms:W3CDTF">2025-02-10T17:11:19Z</dcterms:modified>
</cp:coreProperties>
</file>