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B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4" autoAdjust="0"/>
    <p:restoredTop sz="94686" autoAdjust="0"/>
  </p:normalViewPr>
  <p:slideViewPr>
    <p:cSldViewPr snapToGrid="0" snapToObjects="1">
      <p:cViewPr varScale="1">
        <p:scale>
          <a:sx n="90" d="100"/>
          <a:sy n="90" d="100"/>
        </p:scale>
        <p:origin x="87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69" d="100"/>
          <a:sy n="69" d="100"/>
        </p:scale>
        <p:origin x="2568" y="3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15E93-46CD-4C76-B247-505DF6B2E38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EF733A-11D3-483A-B5FB-181BED2C7935}">
      <dgm:prSet phldrT="[Text]" custT="1"/>
      <dgm:spPr/>
      <dgm:t>
        <a:bodyPr/>
        <a:lstStyle/>
        <a:p>
          <a:r>
            <a:rPr lang="en-US" sz="2200" dirty="0"/>
            <a:t>Summary Report </a:t>
          </a:r>
        </a:p>
        <a:p>
          <a:r>
            <a:rPr lang="en-US" sz="1100" dirty="0"/>
            <a:t>Feb 2019</a:t>
          </a:r>
        </a:p>
      </dgm:t>
    </dgm:pt>
    <dgm:pt modelId="{5F4D4F14-C11A-4404-9DB9-1D78429C53C5}" type="parTrans" cxnId="{D4759DD0-6644-4DC6-ADC1-DD02A833BEC0}">
      <dgm:prSet/>
      <dgm:spPr/>
      <dgm:t>
        <a:bodyPr/>
        <a:lstStyle/>
        <a:p>
          <a:endParaRPr lang="en-US"/>
        </a:p>
      </dgm:t>
    </dgm:pt>
    <dgm:pt modelId="{E05A32B3-5B7D-4AEE-94F3-AF2B1089E0CC}" type="sibTrans" cxnId="{D4759DD0-6644-4DC6-ADC1-DD02A833BEC0}">
      <dgm:prSet/>
      <dgm:spPr/>
      <dgm:t>
        <a:bodyPr/>
        <a:lstStyle/>
        <a:p>
          <a:endParaRPr lang="en-US"/>
        </a:p>
      </dgm:t>
    </dgm:pt>
    <dgm:pt modelId="{6C840415-4FF6-4AF1-A573-81FE221FCA61}">
      <dgm:prSet phldrT="[Text]" custT="1"/>
      <dgm:spPr/>
      <dgm:t>
        <a:bodyPr/>
        <a:lstStyle/>
        <a:p>
          <a:r>
            <a:rPr lang="en-US" sz="1900" dirty="0"/>
            <a:t>School-based review</a:t>
          </a:r>
        </a:p>
        <a:p>
          <a:r>
            <a:rPr lang="en-US" sz="1900" dirty="0"/>
            <a:t> </a:t>
          </a:r>
          <a:r>
            <a:rPr lang="en-US" sz="1200" dirty="0"/>
            <a:t>Nov 2018</a:t>
          </a:r>
        </a:p>
      </dgm:t>
    </dgm:pt>
    <dgm:pt modelId="{3F28E096-27B5-4324-9945-C84C647F5300}" type="parTrans" cxnId="{758A57BD-F55E-499A-B915-F4611C7A9EA5}">
      <dgm:prSet/>
      <dgm:spPr/>
      <dgm:t>
        <a:bodyPr/>
        <a:lstStyle/>
        <a:p>
          <a:endParaRPr lang="en-US"/>
        </a:p>
      </dgm:t>
    </dgm:pt>
    <dgm:pt modelId="{866FAAC8-12B5-43D7-AA39-42903DADD69F}" type="sibTrans" cxnId="{758A57BD-F55E-499A-B915-F4611C7A9EA5}">
      <dgm:prSet/>
      <dgm:spPr/>
      <dgm:t>
        <a:bodyPr/>
        <a:lstStyle/>
        <a:p>
          <a:endParaRPr lang="en-US"/>
        </a:p>
      </dgm:t>
    </dgm:pt>
    <dgm:pt modelId="{263275C2-379E-49B5-BB18-C31DC440D035}">
      <dgm:prSet phldrT="[Text]" custT="1"/>
      <dgm:spPr/>
      <dgm:t>
        <a:bodyPr/>
        <a:lstStyle/>
        <a:p>
          <a:r>
            <a:rPr lang="en-US" sz="2300" dirty="0"/>
            <a:t>National Seminar </a:t>
          </a:r>
          <a:r>
            <a:rPr lang="en-US" sz="1100" dirty="0"/>
            <a:t>Feb 2019</a:t>
          </a:r>
        </a:p>
      </dgm:t>
    </dgm:pt>
    <dgm:pt modelId="{C0F702EC-F8CF-4A4C-AA85-E34B64D6D52E}" type="parTrans" cxnId="{4B5FF022-06A1-4E3A-9268-5D5EB42C0844}">
      <dgm:prSet/>
      <dgm:spPr/>
      <dgm:t>
        <a:bodyPr/>
        <a:lstStyle/>
        <a:p>
          <a:endParaRPr lang="en-US"/>
        </a:p>
      </dgm:t>
    </dgm:pt>
    <dgm:pt modelId="{5EA112AA-D2C3-48DE-A843-73498C7B8655}" type="sibTrans" cxnId="{4B5FF022-06A1-4E3A-9268-5D5EB42C0844}">
      <dgm:prSet/>
      <dgm:spPr/>
      <dgm:t>
        <a:bodyPr/>
        <a:lstStyle/>
        <a:p>
          <a:endParaRPr lang="en-US"/>
        </a:p>
      </dgm:t>
    </dgm:pt>
    <dgm:pt modelId="{609862EC-7D44-4E06-8FE9-25B806A0756B}" type="pres">
      <dgm:prSet presAssocID="{C4C15E93-46CD-4C76-B247-505DF6B2E381}" presName="cycle" presStyleCnt="0">
        <dgm:presLayoutVars>
          <dgm:dir/>
          <dgm:resizeHandles val="exact"/>
        </dgm:presLayoutVars>
      </dgm:prSet>
      <dgm:spPr/>
    </dgm:pt>
    <dgm:pt modelId="{179B5936-806F-4E98-A16D-FDF9BD814B7D}" type="pres">
      <dgm:prSet presAssocID="{37EF733A-11D3-483A-B5FB-181BED2C7935}" presName="dummy" presStyleCnt="0"/>
      <dgm:spPr/>
    </dgm:pt>
    <dgm:pt modelId="{358A494F-9A07-48D5-844B-588F6E956B64}" type="pres">
      <dgm:prSet presAssocID="{37EF733A-11D3-483A-B5FB-181BED2C7935}" presName="node" presStyleLbl="revTx" presStyleIdx="0" presStyleCnt="3">
        <dgm:presLayoutVars>
          <dgm:bulletEnabled val="1"/>
        </dgm:presLayoutVars>
      </dgm:prSet>
      <dgm:spPr/>
    </dgm:pt>
    <dgm:pt modelId="{FC89A280-0E11-4BDB-B4AD-32827EAEE07B}" type="pres">
      <dgm:prSet presAssocID="{E05A32B3-5B7D-4AEE-94F3-AF2B1089E0CC}" presName="sibTrans" presStyleLbl="node1" presStyleIdx="0" presStyleCnt="3"/>
      <dgm:spPr/>
    </dgm:pt>
    <dgm:pt modelId="{1AA8656F-2B61-4C18-8B2C-E35C4041E395}" type="pres">
      <dgm:prSet presAssocID="{6C840415-4FF6-4AF1-A573-81FE221FCA61}" presName="dummy" presStyleCnt="0"/>
      <dgm:spPr/>
    </dgm:pt>
    <dgm:pt modelId="{519588F8-E98D-4B95-A4FF-A6D151F98C0E}" type="pres">
      <dgm:prSet presAssocID="{6C840415-4FF6-4AF1-A573-81FE221FCA61}" presName="node" presStyleLbl="revTx" presStyleIdx="1" presStyleCnt="3">
        <dgm:presLayoutVars>
          <dgm:bulletEnabled val="1"/>
        </dgm:presLayoutVars>
      </dgm:prSet>
      <dgm:spPr/>
    </dgm:pt>
    <dgm:pt modelId="{7931DB89-704D-4065-8D0C-2CC403A84C7F}" type="pres">
      <dgm:prSet presAssocID="{866FAAC8-12B5-43D7-AA39-42903DADD69F}" presName="sibTrans" presStyleLbl="node1" presStyleIdx="1" presStyleCnt="3"/>
      <dgm:spPr/>
    </dgm:pt>
    <dgm:pt modelId="{D63576C7-1D15-4515-99A8-EB4D1F811A14}" type="pres">
      <dgm:prSet presAssocID="{263275C2-379E-49B5-BB18-C31DC440D035}" presName="dummy" presStyleCnt="0"/>
      <dgm:spPr/>
    </dgm:pt>
    <dgm:pt modelId="{501893DA-83E3-46AB-B095-D397B86684F9}" type="pres">
      <dgm:prSet presAssocID="{263275C2-379E-49B5-BB18-C31DC440D035}" presName="node" presStyleLbl="revTx" presStyleIdx="2" presStyleCnt="3">
        <dgm:presLayoutVars>
          <dgm:bulletEnabled val="1"/>
        </dgm:presLayoutVars>
      </dgm:prSet>
      <dgm:spPr/>
    </dgm:pt>
    <dgm:pt modelId="{7078D332-B58E-4CE4-BF04-3C458B39D0A0}" type="pres">
      <dgm:prSet presAssocID="{5EA112AA-D2C3-48DE-A843-73498C7B8655}" presName="sibTrans" presStyleLbl="node1" presStyleIdx="2" presStyleCnt="3"/>
      <dgm:spPr/>
    </dgm:pt>
  </dgm:ptLst>
  <dgm:cxnLst>
    <dgm:cxn modelId="{E207CB7F-1ABA-40A2-B127-A52B3C629EDC}" type="presOf" srcId="{263275C2-379E-49B5-BB18-C31DC440D035}" destId="{501893DA-83E3-46AB-B095-D397B86684F9}" srcOrd="0" destOrd="0" presId="urn:microsoft.com/office/officeart/2005/8/layout/cycle1"/>
    <dgm:cxn modelId="{9371EAAA-A5D0-436B-82A7-7B4A0441A65D}" type="presOf" srcId="{866FAAC8-12B5-43D7-AA39-42903DADD69F}" destId="{7931DB89-704D-4065-8D0C-2CC403A84C7F}" srcOrd="0" destOrd="0" presId="urn:microsoft.com/office/officeart/2005/8/layout/cycle1"/>
    <dgm:cxn modelId="{758A57BD-F55E-499A-B915-F4611C7A9EA5}" srcId="{C4C15E93-46CD-4C76-B247-505DF6B2E381}" destId="{6C840415-4FF6-4AF1-A573-81FE221FCA61}" srcOrd="1" destOrd="0" parTransId="{3F28E096-27B5-4324-9945-C84C647F5300}" sibTransId="{866FAAC8-12B5-43D7-AA39-42903DADD69F}"/>
    <dgm:cxn modelId="{4B5FF022-06A1-4E3A-9268-5D5EB42C0844}" srcId="{C4C15E93-46CD-4C76-B247-505DF6B2E381}" destId="{263275C2-379E-49B5-BB18-C31DC440D035}" srcOrd="2" destOrd="0" parTransId="{C0F702EC-F8CF-4A4C-AA85-E34B64D6D52E}" sibTransId="{5EA112AA-D2C3-48DE-A843-73498C7B8655}"/>
    <dgm:cxn modelId="{CE0EF887-2D79-42CF-9562-4AB2449218A6}" type="presOf" srcId="{E05A32B3-5B7D-4AEE-94F3-AF2B1089E0CC}" destId="{FC89A280-0E11-4BDB-B4AD-32827EAEE07B}" srcOrd="0" destOrd="0" presId="urn:microsoft.com/office/officeart/2005/8/layout/cycle1"/>
    <dgm:cxn modelId="{7191C817-1E32-431D-A4CF-07601F9D37E3}" type="presOf" srcId="{C4C15E93-46CD-4C76-B247-505DF6B2E381}" destId="{609862EC-7D44-4E06-8FE9-25B806A0756B}" srcOrd="0" destOrd="0" presId="urn:microsoft.com/office/officeart/2005/8/layout/cycle1"/>
    <dgm:cxn modelId="{C75A481F-CB88-41C3-A6B0-B8E453D90190}" type="presOf" srcId="{37EF733A-11D3-483A-B5FB-181BED2C7935}" destId="{358A494F-9A07-48D5-844B-588F6E956B64}" srcOrd="0" destOrd="0" presId="urn:microsoft.com/office/officeart/2005/8/layout/cycle1"/>
    <dgm:cxn modelId="{893A4A63-E2FB-43ED-9596-405AA01C1923}" type="presOf" srcId="{5EA112AA-D2C3-48DE-A843-73498C7B8655}" destId="{7078D332-B58E-4CE4-BF04-3C458B39D0A0}" srcOrd="0" destOrd="0" presId="urn:microsoft.com/office/officeart/2005/8/layout/cycle1"/>
    <dgm:cxn modelId="{B4A92E51-AF6C-4DC7-A520-058950EA8CF9}" type="presOf" srcId="{6C840415-4FF6-4AF1-A573-81FE221FCA61}" destId="{519588F8-E98D-4B95-A4FF-A6D151F98C0E}" srcOrd="0" destOrd="0" presId="urn:microsoft.com/office/officeart/2005/8/layout/cycle1"/>
    <dgm:cxn modelId="{D4759DD0-6644-4DC6-ADC1-DD02A833BEC0}" srcId="{C4C15E93-46CD-4C76-B247-505DF6B2E381}" destId="{37EF733A-11D3-483A-B5FB-181BED2C7935}" srcOrd="0" destOrd="0" parTransId="{5F4D4F14-C11A-4404-9DB9-1D78429C53C5}" sibTransId="{E05A32B3-5B7D-4AEE-94F3-AF2B1089E0CC}"/>
    <dgm:cxn modelId="{FC5342A7-A64C-4046-940E-C9321D045085}" type="presParOf" srcId="{609862EC-7D44-4E06-8FE9-25B806A0756B}" destId="{179B5936-806F-4E98-A16D-FDF9BD814B7D}" srcOrd="0" destOrd="0" presId="urn:microsoft.com/office/officeart/2005/8/layout/cycle1"/>
    <dgm:cxn modelId="{C678C012-A0E0-4BE8-997F-734AA18F6918}" type="presParOf" srcId="{609862EC-7D44-4E06-8FE9-25B806A0756B}" destId="{358A494F-9A07-48D5-844B-588F6E956B64}" srcOrd="1" destOrd="0" presId="urn:microsoft.com/office/officeart/2005/8/layout/cycle1"/>
    <dgm:cxn modelId="{CF8B91AA-0336-458E-8DAC-2811EE5F41DD}" type="presParOf" srcId="{609862EC-7D44-4E06-8FE9-25B806A0756B}" destId="{FC89A280-0E11-4BDB-B4AD-32827EAEE07B}" srcOrd="2" destOrd="0" presId="urn:microsoft.com/office/officeart/2005/8/layout/cycle1"/>
    <dgm:cxn modelId="{9B25BE45-0E0A-4E24-A492-922A4BCA505D}" type="presParOf" srcId="{609862EC-7D44-4E06-8FE9-25B806A0756B}" destId="{1AA8656F-2B61-4C18-8B2C-E35C4041E395}" srcOrd="3" destOrd="0" presId="urn:microsoft.com/office/officeart/2005/8/layout/cycle1"/>
    <dgm:cxn modelId="{7E4023B0-6EB1-4513-9023-B3BEB93E4FF9}" type="presParOf" srcId="{609862EC-7D44-4E06-8FE9-25B806A0756B}" destId="{519588F8-E98D-4B95-A4FF-A6D151F98C0E}" srcOrd="4" destOrd="0" presId="urn:microsoft.com/office/officeart/2005/8/layout/cycle1"/>
    <dgm:cxn modelId="{55AAE796-4242-4836-A551-A850A1556518}" type="presParOf" srcId="{609862EC-7D44-4E06-8FE9-25B806A0756B}" destId="{7931DB89-704D-4065-8D0C-2CC403A84C7F}" srcOrd="5" destOrd="0" presId="urn:microsoft.com/office/officeart/2005/8/layout/cycle1"/>
    <dgm:cxn modelId="{21ABD0E1-5FF1-4059-BE12-BD5A9021D373}" type="presParOf" srcId="{609862EC-7D44-4E06-8FE9-25B806A0756B}" destId="{D63576C7-1D15-4515-99A8-EB4D1F811A14}" srcOrd="6" destOrd="0" presId="urn:microsoft.com/office/officeart/2005/8/layout/cycle1"/>
    <dgm:cxn modelId="{E31D35CD-188D-4F41-A59D-70D742992BD2}" type="presParOf" srcId="{609862EC-7D44-4E06-8FE9-25B806A0756B}" destId="{501893DA-83E3-46AB-B095-D397B86684F9}" srcOrd="7" destOrd="0" presId="urn:microsoft.com/office/officeart/2005/8/layout/cycle1"/>
    <dgm:cxn modelId="{B813E741-49E1-4F23-808D-34844F7516D7}" type="presParOf" srcId="{609862EC-7D44-4E06-8FE9-25B806A0756B}" destId="{7078D332-B58E-4CE4-BF04-3C458B39D0A0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335EDB-A0AE-47AD-93F8-CFCFB12334C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84B5AA-9940-489B-A8CD-51A9EDFB26D8}">
      <dgm:prSet phldrT="[Text]" custT="1"/>
      <dgm:spPr/>
      <dgm:t>
        <a:bodyPr/>
        <a:lstStyle/>
        <a:p>
          <a:r>
            <a:rPr lang="en-US" sz="2400" dirty="0"/>
            <a:t>National Seminar </a:t>
          </a:r>
          <a:r>
            <a:rPr lang="en-US" sz="1100" dirty="0"/>
            <a:t>Nov 2018</a:t>
          </a:r>
        </a:p>
      </dgm:t>
    </dgm:pt>
    <dgm:pt modelId="{D6EEB0BD-DEF5-4679-AA14-BE2BCF3263FC}" type="parTrans" cxnId="{F52F4A40-FCE8-4D49-802F-26AAD07672C8}">
      <dgm:prSet/>
      <dgm:spPr/>
      <dgm:t>
        <a:bodyPr/>
        <a:lstStyle/>
        <a:p>
          <a:endParaRPr lang="en-US"/>
        </a:p>
      </dgm:t>
    </dgm:pt>
    <dgm:pt modelId="{755F9791-9832-42B2-A477-0B7B239BEF93}" type="sibTrans" cxnId="{F52F4A40-FCE8-4D49-802F-26AAD07672C8}">
      <dgm:prSet/>
      <dgm:spPr/>
      <dgm:t>
        <a:bodyPr/>
        <a:lstStyle/>
        <a:p>
          <a:endParaRPr lang="en-US"/>
        </a:p>
      </dgm:t>
    </dgm:pt>
    <dgm:pt modelId="{0394EFBB-0A6F-48AC-81D4-9202B6A96BB8}">
      <dgm:prSet phldrT="[Text]" custT="1"/>
      <dgm:spPr/>
      <dgm:t>
        <a:bodyPr/>
        <a:lstStyle/>
        <a:p>
          <a:r>
            <a:rPr lang="en-US" sz="2100" dirty="0"/>
            <a:t>Summary Report </a:t>
          </a:r>
        </a:p>
        <a:p>
          <a:r>
            <a:rPr lang="en-US" sz="1100" dirty="0"/>
            <a:t>Nov 2018</a:t>
          </a:r>
        </a:p>
      </dgm:t>
    </dgm:pt>
    <dgm:pt modelId="{5C767470-64C3-41EF-8E39-CA98437FA24E}" type="parTrans" cxnId="{4EA57E5C-2D24-4E7D-B324-3AA24673FE87}">
      <dgm:prSet/>
      <dgm:spPr/>
      <dgm:t>
        <a:bodyPr/>
        <a:lstStyle/>
        <a:p>
          <a:endParaRPr lang="en-US"/>
        </a:p>
      </dgm:t>
    </dgm:pt>
    <dgm:pt modelId="{9EC519F0-3675-4782-A2DC-575CF125CDEA}" type="sibTrans" cxnId="{4EA57E5C-2D24-4E7D-B324-3AA24673FE87}">
      <dgm:prSet/>
      <dgm:spPr>
        <a:solidFill>
          <a:schemeClr val="bg1">
            <a:alpha val="0"/>
          </a:schemeClr>
        </a:solidFill>
        <a:ln>
          <a:noFill/>
        </a:ln>
      </dgm:spPr>
      <dgm:t>
        <a:bodyPr/>
        <a:lstStyle/>
        <a:p>
          <a:endParaRPr lang="en-US"/>
        </a:p>
      </dgm:t>
    </dgm:pt>
    <dgm:pt modelId="{A6972383-2979-472E-8ACC-B0E680C55E8C}">
      <dgm:prSet phldrT="[Text]" custT="1"/>
      <dgm:spPr/>
      <dgm:t>
        <a:bodyPr/>
        <a:lstStyle/>
        <a:p>
          <a:r>
            <a:rPr lang="en-US" sz="2100" dirty="0"/>
            <a:t>School-based review </a:t>
          </a:r>
        </a:p>
        <a:p>
          <a:r>
            <a:rPr lang="en-US" sz="1100" dirty="0"/>
            <a:t>Sept 2018</a:t>
          </a:r>
        </a:p>
      </dgm:t>
    </dgm:pt>
    <dgm:pt modelId="{213CC81F-A218-44C7-939A-97633A631763}" type="parTrans" cxnId="{2249596C-B718-4515-A476-1E4E24AD973A}">
      <dgm:prSet/>
      <dgm:spPr/>
      <dgm:t>
        <a:bodyPr/>
        <a:lstStyle/>
        <a:p>
          <a:endParaRPr lang="en-US"/>
        </a:p>
      </dgm:t>
    </dgm:pt>
    <dgm:pt modelId="{8E0A0865-27AC-4AD8-9B5B-F2E4DDEF5C66}" type="sibTrans" cxnId="{2249596C-B718-4515-A476-1E4E24AD973A}">
      <dgm:prSet/>
      <dgm:spPr/>
      <dgm:t>
        <a:bodyPr/>
        <a:lstStyle/>
        <a:p>
          <a:endParaRPr lang="en-US"/>
        </a:p>
      </dgm:t>
    </dgm:pt>
    <dgm:pt modelId="{9CEA4D34-B955-4E9B-8A88-D1616DFA62C8}" type="pres">
      <dgm:prSet presAssocID="{75335EDB-A0AE-47AD-93F8-CFCFB12334CA}" presName="cycle" presStyleCnt="0">
        <dgm:presLayoutVars>
          <dgm:dir/>
          <dgm:resizeHandles val="exact"/>
        </dgm:presLayoutVars>
      </dgm:prSet>
      <dgm:spPr/>
    </dgm:pt>
    <dgm:pt modelId="{69ECB0CD-379F-46DA-9017-0071C48DC235}" type="pres">
      <dgm:prSet presAssocID="{8B84B5AA-9940-489B-A8CD-51A9EDFB26D8}" presName="dummy" presStyleCnt="0"/>
      <dgm:spPr/>
    </dgm:pt>
    <dgm:pt modelId="{5FD4097C-F380-4D6C-A2F0-AA93AB42EC1A}" type="pres">
      <dgm:prSet presAssocID="{8B84B5AA-9940-489B-A8CD-51A9EDFB26D8}" presName="node" presStyleLbl="revTx" presStyleIdx="0" presStyleCnt="3">
        <dgm:presLayoutVars>
          <dgm:bulletEnabled val="1"/>
        </dgm:presLayoutVars>
      </dgm:prSet>
      <dgm:spPr/>
    </dgm:pt>
    <dgm:pt modelId="{FA4E8979-D9F1-4ECB-9E26-B71257636EFA}" type="pres">
      <dgm:prSet presAssocID="{755F9791-9832-42B2-A477-0B7B239BEF93}" presName="sibTrans" presStyleLbl="node1" presStyleIdx="0" presStyleCnt="3"/>
      <dgm:spPr/>
    </dgm:pt>
    <dgm:pt modelId="{1B4322D4-19CA-4EC0-8202-97418941CBE0}" type="pres">
      <dgm:prSet presAssocID="{0394EFBB-0A6F-48AC-81D4-9202B6A96BB8}" presName="dummy" presStyleCnt="0"/>
      <dgm:spPr/>
    </dgm:pt>
    <dgm:pt modelId="{9722A951-8BC7-44F5-9077-4B2F81493581}" type="pres">
      <dgm:prSet presAssocID="{0394EFBB-0A6F-48AC-81D4-9202B6A96BB8}" presName="node" presStyleLbl="revTx" presStyleIdx="1" presStyleCnt="3">
        <dgm:presLayoutVars>
          <dgm:bulletEnabled val="1"/>
        </dgm:presLayoutVars>
      </dgm:prSet>
      <dgm:spPr/>
    </dgm:pt>
    <dgm:pt modelId="{36CC90D4-78B7-466B-9DD6-D3F5E071C0BF}" type="pres">
      <dgm:prSet presAssocID="{9EC519F0-3675-4782-A2DC-575CF125CDEA}" presName="sibTrans" presStyleLbl="node1" presStyleIdx="1" presStyleCnt="3"/>
      <dgm:spPr/>
    </dgm:pt>
    <dgm:pt modelId="{89086C02-8B3D-4217-9EA5-B2F804876638}" type="pres">
      <dgm:prSet presAssocID="{A6972383-2979-472E-8ACC-B0E680C55E8C}" presName="dummy" presStyleCnt="0"/>
      <dgm:spPr/>
    </dgm:pt>
    <dgm:pt modelId="{A4E069E5-B181-40CE-994D-23FA5C24A4FC}" type="pres">
      <dgm:prSet presAssocID="{A6972383-2979-472E-8ACC-B0E680C55E8C}" presName="node" presStyleLbl="revTx" presStyleIdx="2" presStyleCnt="3">
        <dgm:presLayoutVars>
          <dgm:bulletEnabled val="1"/>
        </dgm:presLayoutVars>
      </dgm:prSet>
      <dgm:spPr/>
    </dgm:pt>
    <dgm:pt modelId="{46B8F437-0CBD-446A-A4C0-2CC067C7C78C}" type="pres">
      <dgm:prSet presAssocID="{8E0A0865-27AC-4AD8-9B5B-F2E4DDEF5C66}" presName="sibTrans" presStyleLbl="node1" presStyleIdx="2" presStyleCnt="3"/>
      <dgm:spPr/>
    </dgm:pt>
  </dgm:ptLst>
  <dgm:cxnLst>
    <dgm:cxn modelId="{44352F2E-0AA5-4970-BB7E-4C89B75FC437}" type="presOf" srcId="{A6972383-2979-472E-8ACC-B0E680C55E8C}" destId="{A4E069E5-B181-40CE-994D-23FA5C24A4FC}" srcOrd="0" destOrd="0" presId="urn:microsoft.com/office/officeart/2005/8/layout/cycle1"/>
    <dgm:cxn modelId="{71A811F3-A534-4308-9977-AEA523DE352B}" type="presOf" srcId="{8B84B5AA-9940-489B-A8CD-51A9EDFB26D8}" destId="{5FD4097C-F380-4D6C-A2F0-AA93AB42EC1A}" srcOrd="0" destOrd="0" presId="urn:microsoft.com/office/officeart/2005/8/layout/cycle1"/>
    <dgm:cxn modelId="{95A23455-34DF-4CFF-93AB-5D3E9A237C50}" type="presOf" srcId="{9EC519F0-3675-4782-A2DC-575CF125CDEA}" destId="{36CC90D4-78B7-466B-9DD6-D3F5E071C0BF}" srcOrd="0" destOrd="0" presId="urn:microsoft.com/office/officeart/2005/8/layout/cycle1"/>
    <dgm:cxn modelId="{4EA57E5C-2D24-4E7D-B324-3AA24673FE87}" srcId="{75335EDB-A0AE-47AD-93F8-CFCFB12334CA}" destId="{0394EFBB-0A6F-48AC-81D4-9202B6A96BB8}" srcOrd="1" destOrd="0" parTransId="{5C767470-64C3-41EF-8E39-CA98437FA24E}" sibTransId="{9EC519F0-3675-4782-A2DC-575CF125CDEA}"/>
    <dgm:cxn modelId="{A4A2BC23-C635-46D4-9689-77CC5E60F89E}" type="presOf" srcId="{755F9791-9832-42B2-A477-0B7B239BEF93}" destId="{FA4E8979-D9F1-4ECB-9E26-B71257636EFA}" srcOrd="0" destOrd="0" presId="urn:microsoft.com/office/officeart/2005/8/layout/cycle1"/>
    <dgm:cxn modelId="{FA0BDAEF-E3A0-402E-88F3-893FB63487ED}" type="presOf" srcId="{0394EFBB-0A6F-48AC-81D4-9202B6A96BB8}" destId="{9722A951-8BC7-44F5-9077-4B2F81493581}" srcOrd="0" destOrd="0" presId="urn:microsoft.com/office/officeart/2005/8/layout/cycle1"/>
    <dgm:cxn modelId="{0C30C92E-3E4A-4D73-A0E9-CBADE9BF066B}" type="presOf" srcId="{75335EDB-A0AE-47AD-93F8-CFCFB12334CA}" destId="{9CEA4D34-B955-4E9B-8A88-D1616DFA62C8}" srcOrd="0" destOrd="0" presId="urn:microsoft.com/office/officeart/2005/8/layout/cycle1"/>
    <dgm:cxn modelId="{A5343521-1513-4891-B7D5-B74B43878130}" type="presOf" srcId="{8E0A0865-27AC-4AD8-9B5B-F2E4DDEF5C66}" destId="{46B8F437-0CBD-446A-A4C0-2CC067C7C78C}" srcOrd="0" destOrd="0" presId="urn:microsoft.com/office/officeart/2005/8/layout/cycle1"/>
    <dgm:cxn modelId="{2249596C-B718-4515-A476-1E4E24AD973A}" srcId="{75335EDB-A0AE-47AD-93F8-CFCFB12334CA}" destId="{A6972383-2979-472E-8ACC-B0E680C55E8C}" srcOrd="2" destOrd="0" parTransId="{213CC81F-A218-44C7-939A-97633A631763}" sibTransId="{8E0A0865-27AC-4AD8-9B5B-F2E4DDEF5C66}"/>
    <dgm:cxn modelId="{F52F4A40-FCE8-4D49-802F-26AAD07672C8}" srcId="{75335EDB-A0AE-47AD-93F8-CFCFB12334CA}" destId="{8B84B5AA-9940-489B-A8CD-51A9EDFB26D8}" srcOrd="0" destOrd="0" parTransId="{D6EEB0BD-DEF5-4679-AA14-BE2BCF3263FC}" sibTransId="{755F9791-9832-42B2-A477-0B7B239BEF93}"/>
    <dgm:cxn modelId="{84DC1B49-EE93-4DFB-9D0D-B426C2D20BFC}" type="presParOf" srcId="{9CEA4D34-B955-4E9B-8A88-D1616DFA62C8}" destId="{69ECB0CD-379F-46DA-9017-0071C48DC235}" srcOrd="0" destOrd="0" presId="urn:microsoft.com/office/officeart/2005/8/layout/cycle1"/>
    <dgm:cxn modelId="{19980E66-DFC9-4C57-8FFC-D4D476D32146}" type="presParOf" srcId="{9CEA4D34-B955-4E9B-8A88-D1616DFA62C8}" destId="{5FD4097C-F380-4D6C-A2F0-AA93AB42EC1A}" srcOrd="1" destOrd="0" presId="urn:microsoft.com/office/officeart/2005/8/layout/cycle1"/>
    <dgm:cxn modelId="{0EBF7618-9FE5-408E-813E-1D19B8105DCA}" type="presParOf" srcId="{9CEA4D34-B955-4E9B-8A88-D1616DFA62C8}" destId="{FA4E8979-D9F1-4ECB-9E26-B71257636EFA}" srcOrd="2" destOrd="0" presId="urn:microsoft.com/office/officeart/2005/8/layout/cycle1"/>
    <dgm:cxn modelId="{DC5F9F32-7C3A-4628-BAAB-2FBBD9419225}" type="presParOf" srcId="{9CEA4D34-B955-4E9B-8A88-D1616DFA62C8}" destId="{1B4322D4-19CA-4EC0-8202-97418941CBE0}" srcOrd="3" destOrd="0" presId="urn:microsoft.com/office/officeart/2005/8/layout/cycle1"/>
    <dgm:cxn modelId="{7DCE36AA-FA09-42B0-A875-9670FBAB6A32}" type="presParOf" srcId="{9CEA4D34-B955-4E9B-8A88-D1616DFA62C8}" destId="{9722A951-8BC7-44F5-9077-4B2F81493581}" srcOrd="4" destOrd="0" presId="urn:microsoft.com/office/officeart/2005/8/layout/cycle1"/>
    <dgm:cxn modelId="{25514466-8945-41AC-B1FE-B6E4AA0F376C}" type="presParOf" srcId="{9CEA4D34-B955-4E9B-8A88-D1616DFA62C8}" destId="{36CC90D4-78B7-466B-9DD6-D3F5E071C0BF}" srcOrd="5" destOrd="0" presId="urn:microsoft.com/office/officeart/2005/8/layout/cycle1"/>
    <dgm:cxn modelId="{66DAEBC3-3452-4035-A34A-05E533ACBEAE}" type="presParOf" srcId="{9CEA4D34-B955-4E9B-8A88-D1616DFA62C8}" destId="{89086C02-8B3D-4217-9EA5-B2F804876638}" srcOrd="6" destOrd="0" presId="urn:microsoft.com/office/officeart/2005/8/layout/cycle1"/>
    <dgm:cxn modelId="{703F9426-0357-4CBD-B6B4-79F562FA2B9F}" type="presParOf" srcId="{9CEA4D34-B955-4E9B-8A88-D1616DFA62C8}" destId="{A4E069E5-B181-40CE-994D-23FA5C24A4FC}" srcOrd="7" destOrd="0" presId="urn:microsoft.com/office/officeart/2005/8/layout/cycle1"/>
    <dgm:cxn modelId="{565846C6-6DDB-4C3D-97FE-457FB5E21F09}" type="presParOf" srcId="{9CEA4D34-B955-4E9B-8A88-D1616DFA62C8}" destId="{46B8F437-0CBD-446A-A4C0-2CC067C7C78C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312F5B-AAC5-4B87-A7EF-9693C69507B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45FE2F-5326-4F54-BDCC-30C6B69D4D95}">
      <dgm:prSet phldrT="[Text]"/>
      <dgm:spPr/>
      <dgm:t>
        <a:bodyPr/>
        <a:lstStyle/>
        <a:p>
          <a:r>
            <a:rPr lang="en-US" dirty="0"/>
            <a:t>National seminars</a:t>
          </a:r>
        </a:p>
      </dgm:t>
    </dgm:pt>
    <dgm:pt modelId="{01F16D52-5B9B-4F9C-A561-CAD3CA9DC0C8}" type="parTrans" cxnId="{C30C097A-DAF1-4032-81F7-C677D44F3A52}">
      <dgm:prSet/>
      <dgm:spPr/>
      <dgm:t>
        <a:bodyPr/>
        <a:lstStyle/>
        <a:p>
          <a:endParaRPr lang="en-US"/>
        </a:p>
      </dgm:t>
    </dgm:pt>
    <dgm:pt modelId="{42DB8F3E-83A8-4E11-9264-ADBB2718E0CF}" type="sibTrans" cxnId="{C30C097A-DAF1-4032-81F7-C677D44F3A52}">
      <dgm:prSet/>
      <dgm:spPr/>
      <dgm:t>
        <a:bodyPr/>
        <a:lstStyle/>
        <a:p>
          <a:endParaRPr lang="en-US"/>
        </a:p>
      </dgm:t>
    </dgm:pt>
    <dgm:pt modelId="{D42E1F3E-C6F3-484D-8170-6957C3EB4F41}">
      <dgm:prSet phldrT="[Text]"/>
      <dgm:spPr/>
      <dgm:t>
        <a:bodyPr/>
        <a:lstStyle/>
        <a:p>
          <a:r>
            <a:rPr lang="en-US" dirty="0"/>
            <a:t>Summary reports</a:t>
          </a:r>
        </a:p>
      </dgm:t>
    </dgm:pt>
    <dgm:pt modelId="{06D1E997-771C-43A5-A17F-1D51E40AFEA4}" type="parTrans" cxnId="{BD24429B-7CB2-4EED-9CD7-BDF06084E561}">
      <dgm:prSet/>
      <dgm:spPr/>
      <dgm:t>
        <a:bodyPr/>
        <a:lstStyle/>
        <a:p>
          <a:endParaRPr lang="en-US"/>
        </a:p>
      </dgm:t>
    </dgm:pt>
    <dgm:pt modelId="{5AB4360A-F9C7-4CAB-A045-6D03BF98F6F4}" type="sibTrans" cxnId="{BD24429B-7CB2-4EED-9CD7-BDF06084E561}">
      <dgm:prSet/>
      <dgm:spPr/>
      <dgm:t>
        <a:bodyPr/>
        <a:lstStyle/>
        <a:p>
          <a:endParaRPr lang="en-US"/>
        </a:p>
      </dgm:t>
    </dgm:pt>
    <dgm:pt modelId="{9D34F9EA-0EAD-4FC7-934B-2ED90EF8D0FF}">
      <dgm:prSet phldrT="[Text]"/>
      <dgm:spPr/>
      <dgm:t>
        <a:bodyPr/>
        <a:lstStyle/>
        <a:p>
          <a:r>
            <a:rPr lang="en-US" dirty="0"/>
            <a:t>School-based review</a:t>
          </a:r>
        </a:p>
      </dgm:t>
    </dgm:pt>
    <dgm:pt modelId="{B83CD7CF-8F12-4BAC-A76F-25A4BF65F43C}" type="parTrans" cxnId="{096D2F22-2CCE-4E7A-B85C-005AF6D7699B}">
      <dgm:prSet/>
      <dgm:spPr/>
      <dgm:t>
        <a:bodyPr/>
        <a:lstStyle/>
        <a:p>
          <a:endParaRPr lang="en-US"/>
        </a:p>
      </dgm:t>
    </dgm:pt>
    <dgm:pt modelId="{F698B59F-4A86-48FC-B77F-60ECBA9D5EF4}" type="sibTrans" cxnId="{096D2F22-2CCE-4E7A-B85C-005AF6D7699B}">
      <dgm:prSet/>
      <dgm:spPr/>
      <dgm:t>
        <a:bodyPr/>
        <a:lstStyle/>
        <a:p>
          <a:endParaRPr lang="en-US"/>
        </a:p>
      </dgm:t>
    </dgm:pt>
    <dgm:pt modelId="{F71C8A37-FCD3-49F8-98CD-DE63C1384A91}" type="pres">
      <dgm:prSet presAssocID="{DF312F5B-AAC5-4B87-A7EF-9693C69507B5}" presName="cycle" presStyleCnt="0">
        <dgm:presLayoutVars>
          <dgm:dir/>
          <dgm:resizeHandles val="exact"/>
        </dgm:presLayoutVars>
      </dgm:prSet>
      <dgm:spPr/>
    </dgm:pt>
    <dgm:pt modelId="{49E56534-A1C3-458A-9C5E-F547E6C66720}" type="pres">
      <dgm:prSet presAssocID="{1B45FE2F-5326-4F54-BDCC-30C6B69D4D95}" presName="dummy" presStyleCnt="0"/>
      <dgm:spPr/>
    </dgm:pt>
    <dgm:pt modelId="{9957ECBD-BD7B-4CC2-801B-754FE59EAD91}" type="pres">
      <dgm:prSet presAssocID="{1B45FE2F-5326-4F54-BDCC-30C6B69D4D95}" presName="node" presStyleLbl="revTx" presStyleIdx="0" presStyleCnt="3">
        <dgm:presLayoutVars>
          <dgm:bulletEnabled val="1"/>
        </dgm:presLayoutVars>
      </dgm:prSet>
      <dgm:spPr/>
    </dgm:pt>
    <dgm:pt modelId="{301FA489-9E93-43F5-807B-F43226AD3986}" type="pres">
      <dgm:prSet presAssocID="{42DB8F3E-83A8-4E11-9264-ADBB2718E0CF}" presName="sibTrans" presStyleLbl="node1" presStyleIdx="0" presStyleCnt="3"/>
      <dgm:spPr/>
    </dgm:pt>
    <dgm:pt modelId="{224D71AA-342D-4DA5-8798-C781D93875AA}" type="pres">
      <dgm:prSet presAssocID="{D42E1F3E-C6F3-484D-8170-6957C3EB4F41}" presName="dummy" presStyleCnt="0"/>
      <dgm:spPr/>
    </dgm:pt>
    <dgm:pt modelId="{848F592D-3FF8-4FB2-B39C-8522C7FF4FDC}" type="pres">
      <dgm:prSet presAssocID="{D42E1F3E-C6F3-484D-8170-6957C3EB4F41}" presName="node" presStyleLbl="revTx" presStyleIdx="1" presStyleCnt="3">
        <dgm:presLayoutVars>
          <dgm:bulletEnabled val="1"/>
        </dgm:presLayoutVars>
      </dgm:prSet>
      <dgm:spPr/>
    </dgm:pt>
    <dgm:pt modelId="{4C177C76-893B-4B33-A03B-C55D8ED76AE0}" type="pres">
      <dgm:prSet presAssocID="{5AB4360A-F9C7-4CAB-A045-6D03BF98F6F4}" presName="sibTrans" presStyleLbl="node1" presStyleIdx="1" presStyleCnt="3"/>
      <dgm:spPr/>
    </dgm:pt>
    <dgm:pt modelId="{B40EFFA5-EA25-42F6-9ABB-337EA9CCF2C0}" type="pres">
      <dgm:prSet presAssocID="{9D34F9EA-0EAD-4FC7-934B-2ED90EF8D0FF}" presName="dummy" presStyleCnt="0"/>
      <dgm:spPr/>
    </dgm:pt>
    <dgm:pt modelId="{DDFFD751-712A-4B8B-94FA-7A20676384B5}" type="pres">
      <dgm:prSet presAssocID="{9D34F9EA-0EAD-4FC7-934B-2ED90EF8D0FF}" presName="node" presStyleLbl="revTx" presStyleIdx="2" presStyleCnt="3">
        <dgm:presLayoutVars>
          <dgm:bulletEnabled val="1"/>
        </dgm:presLayoutVars>
      </dgm:prSet>
      <dgm:spPr/>
    </dgm:pt>
    <dgm:pt modelId="{3DBAA78E-1B60-4300-89EF-2BBC872F3ABF}" type="pres">
      <dgm:prSet presAssocID="{F698B59F-4A86-48FC-B77F-60ECBA9D5EF4}" presName="sibTrans" presStyleLbl="node1" presStyleIdx="2" presStyleCnt="3"/>
      <dgm:spPr/>
    </dgm:pt>
  </dgm:ptLst>
  <dgm:cxnLst>
    <dgm:cxn modelId="{096D2F22-2CCE-4E7A-B85C-005AF6D7699B}" srcId="{DF312F5B-AAC5-4B87-A7EF-9693C69507B5}" destId="{9D34F9EA-0EAD-4FC7-934B-2ED90EF8D0FF}" srcOrd="2" destOrd="0" parTransId="{B83CD7CF-8F12-4BAC-A76F-25A4BF65F43C}" sibTransId="{F698B59F-4A86-48FC-B77F-60ECBA9D5EF4}"/>
    <dgm:cxn modelId="{1C2C2AB7-0A05-4B0D-9BFC-B5F5039F3E37}" type="presOf" srcId="{5AB4360A-F9C7-4CAB-A045-6D03BF98F6F4}" destId="{4C177C76-893B-4B33-A03B-C55D8ED76AE0}" srcOrd="0" destOrd="0" presId="urn:microsoft.com/office/officeart/2005/8/layout/cycle1"/>
    <dgm:cxn modelId="{BD24429B-7CB2-4EED-9CD7-BDF06084E561}" srcId="{DF312F5B-AAC5-4B87-A7EF-9693C69507B5}" destId="{D42E1F3E-C6F3-484D-8170-6957C3EB4F41}" srcOrd="1" destOrd="0" parTransId="{06D1E997-771C-43A5-A17F-1D51E40AFEA4}" sibTransId="{5AB4360A-F9C7-4CAB-A045-6D03BF98F6F4}"/>
    <dgm:cxn modelId="{64CA70DC-30E4-4DFA-B368-7AEF4FBEACE1}" type="presOf" srcId="{9D34F9EA-0EAD-4FC7-934B-2ED90EF8D0FF}" destId="{DDFFD751-712A-4B8B-94FA-7A20676384B5}" srcOrd="0" destOrd="0" presId="urn:microsoft.com/office/officeart/2005/8/layout/cycle1"/>
    <dgm:cxn modelId="{4DB3D055-6034-4F8D-B28B-676A774F7E6D}" type="presOf" srcId="{1B45FE2F-5326-4F54-BDCC-30C6B69D4D95}" destId="{9957ECBD-BD7B-4CC2-801B-754FE59EAD91}" srcOrd="0" destOrd="0" presId="urn:microsoft.com/office/officeart/2005/8/layout/cycle1"/>
    <dgm:cxn modelId="{C30C097A-DAF1-4032-81F7-C677D44F3A52}" srcId="{DF312F5B-AAC5-4B87-A7EF-9693C69507B5}" destId="{1B45FE2F-5326-4F54-BDCC-30C6B69D4D95}" srcOrd="0" destOrd="0" parTransId="{01F16D52-5B9B-4F9C-A561-CAD3CA9DC0C8}" sibTransId="{42DB8F3E-83A8-4E11-9264-ADBB2718E0CF}"/>
    <dgm:cxn modelId="{4BC3207F-D256-488A-9841-83A25C4B0476}" type="presOf" srcId="{42DB8F3E-83A8-4E11-9264-ADBB2718E0CF}" destId="{301FA489-9E93-43F5-807B-F43226AD3986}" srcOrd="0" destOrd="0" presId="urn:microsoft.com/office/officeart/2005/8/layout/cycle1"/>
    <dgm:cxn modelId="{519949DB-7ACE-4588-87BF-E9A946EDBB6C}" type="presOf" srcId="{F698B59F-4A86-48FC-B77F-60ECBA9D5EF4}" destId="{3DBAA78E-1B60-4300-89EF-2BBC872F3ABF}" srcOrd="0" destOrd="0" presId="urn:microsoft.com/office/officeart/2005/8/layout/cycle1"/>
    <dgm:cxn modelId="{3BBDA481-E250-481D-A0C7-C328D473E4CB}" type="presOf" srcId="{DF312F5B-AAC5-4B87-A7EF-9693C69507B5}" destId="{F71C8A37-FCD3-49F8-98CD-DE63C1384A91}" srcOrd="0" destOrd="0" presId="urn:microsoft.com/office/officeart/2005/8/layout/cycle1"/>
    <dgm:cxn modelId="{26568499-8FD4-4082-9A7E-DE086A1F39B2}" type="presOf" srcId="{D42E1F3E-C6F3-484D-8170-6957C3EB4F41}" destId="{848F592D-3FF8-4FB2-B39C-8522C7FF4FDC}" srcOrd="0" destOrd="0" presId="urn:microsoft.com/office/officeart/2005/8/layout/cycle1"/>
    <dgm:cxn modelId="{3C6BEA4D-2412-4ACB-ADB5-7FDB39F69B65}" type="presParOf" srcId="{F71C8A37-FCD3-49F8-98CD-DE63C1384A91}" destId="{49E56534-A1C3-458A-9C5E-F547E6C66720}" srcOrd="0" destOrd="0" presId="urn:microsoft.com/office/officeart/2005/8/layout/cycle1"/>
    <dgm:cxn modelId="{54F73C0D-28EE-40EC-BCE9-ED6898792701}" type="presParOf" srcId="{F71C8A37-FCD3-49F8-98CD-DE63C1384A91}" destId="{9957ECBD-BD7B-4CC2-801B-754FE59EAD91}" srcOrd="1" destOrd="0" presId="urn:microsoft.com/office/officeart/2005/8/layout/cycle1"/>
    <dgm:cxn modelId="{BE8604EF-E2F3-4BD4-A733-3A3DE7048824}" type="presParOf" srcId="{F71C8A37-FCD3-49F8-98CD-DE63C1384A91}" destId="{301FA489-9E93-43F5-807B-F43226AD3986}" srcOrd="2" destOrd="0" presId="urn:microsoft.com/office/officeart/2005/8/layout/cycle1"/>
    <dgm:cxn modelId="{C84F3FD2-5E75-4D61-8808-5821C1AA057E}" type="presParOf" srcId="{F71C8A37-FCD3-49F8-98CD-DE63C1384A91}" destId="{224D71AA-342D-4DA5-8798-C781D93875AA}" srcOrd="3" destOrd="0" presId="urn:microsoft.com/office/officeart/2005/8/layout/cycle1"/>
    <dgm:cxn modelId="{946BCF9C-1246-446B-A815-D803A873B85D}" type="presParOf" srcId="{F71C8A37-FCD3-49F8-98CD-DE63C1384A91}" destId="{848F592D-3FF8-4FB2-B39C-8522C7FF4FDC}" srcOrd="4" destOrd="0" presId="urn:microsoft.com/office/officeart/2005/8/layout/cycle1"/>
    <dgm:cxn modelId="{BB66500D-249C-4425-895B-CF478F3CE925}" type="presParOf" srcId="{F71C8A37-FCD3-49F8-98CD-DE63C1384A91}" destId="{4C177C76-893B-4B33-A03B-C55D8ED76AE0}" srcOrd="5" destOrd="0" presId="urn:microsoft.com/office/officeart/2005/8/layout/cycle1"/>
    <dgm:cxn modelId="{BD06D529-DE2B-4ABB-99A5-B9D5BEF6319C}" type="presParOf" srcId="{F71C8A37-FCD3-49F8-98CD-DE63C1384A91}" destId="{B40EFFA5-EA25-42F6-9ABB-337EA9CCF2C0}" srcOrd="6" destOrd="0" presId="urn:microsoft.com/office/officeart/2005/8/layout/cycle1"/>
    <dgm:cxn modelId="{91FD5414-364B-4E3A-B789-8C4EC3A6F6A1}" type="presParOf" srcId="{F71C8A37-FCD3-49F8-98CD-DE63C1384A91}" destId="{DDFFD751-712A-4B8B-94FA-7A20676384B5}" srcOrd="7" destOrd="0" presId="urn:microsoft.com/office/officeart/2005/8/layout/cycle1"/>
    <dgm:cxn modelId="{DAD37566-C63C-4DA3-BADA-03DF653A564B}" type="presParOf" srcId="{F71C8A37-FCD3-49F8-98CD-DE63C1384A91}" destId="{3DBAA78E-1B60-4300-89EF-2BBC872F3ABF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B090FA-B03D-407E-9834-7629026F949A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AA33D49-ED09-44E5-A6D4-87C7284FA73C}">
      <dgm:prSet phldrT="[Text]"/>
      <dgm:spPr/>
      <dgm:t>
        <a:bodyPr/>
        <a:lstStyle/>
        <a:p>
          <a:r>
            <a:rPr lang="en-US" dirty="0"/>
            <a:t>Induction of schools</a:t>
          </a:r>
        </a:p>
      </dgm:t>
    </dgm:pt>
    <dgm:pt modelId="{450AC746-7492-45C6-BCF0-E9358FC889E9}" type="parTrans" cxnId="{FBE2B103-A877-40BE-B27F-42B85AA8F723}">
      <dgm:prSet/>
      <dgm:spPr/>
      <dgm:t>
        <a:bodyPr/>
        <a:lstStyle/>
        <a:p>
          <a:endParaRPr lang="en-US"/>
        </a:p>
      </dgm:t>
    </dgm:pt>
    <dgm:pt modelId="{3DF8E862-EA85-4693-8E3E-8EA85B54F7A2}" type="sibTrans" cxnId="{FBE2B103-A877-40BE-B27F-42B85AA8F723}">
      <dgm:prSet/>
      <dgm:spPr/>
      <dgm:t>
        <a:bodyPr/>
        <a:lstStyle/>
        <a:p>
          <a:endParaRPr lang="en-US"/>
        </a:p>
      </dgm:t>
    </dgm:pt>
    <dgm:pt modelId="{894D03EF-A107-49DA-BD91-ACF0CEB8D799}">
      <dgm:prSet phldrT="[Text]"/>
      <dgm:spPr/>
      <dgm:t>
        <a:bodyPr/>
        <a:lstStyle/>
        <a:p>
          <a:r>
            <a:rPr lang="en-US" dirty="0"/>
            <a:t>Overview report</a:t>
          </a:r>
        </a:p>
      </dgm:t>
    </dgm:pt>
    <dgm:pt modelId="{14ADBA24-FABC-4610-B19A-AC92BD33545F}" type="parTrans" cxnId="{90BA6E18-57A1-4E1E-ACCC-27237406398E}">
      <dgm:prSet/>
      <dgm:spPr/>
      <dgm:t>
        <a:bodyPr/>
        <a:lstStyle/>
        <a:p>
          <a:endParaRPr lang="en-US"/>
        </a:p>
      </dgm:t>
    </dgm:pt>
    <dgm:pt modelId="{F38ACFDE-412A-4A4C-B484-37867300A845}" type="sibTrans" cxnId="{90BA6E18-57A1-4E1E-ACCC-27237406398E}">
      <dgm:prSet/>
      <dgm:spPr/>
      <dgm:t>
        <a:bodyPr/>
        <a:lstStyle/>
        <a:p>
          <a:endParaRPr lang="en-US"/>
        </a:p>
      </dgm:t>
    </dgm:pt>
    <dgm:pt modelId="{F4D1611C-F5F8-4D53-9D04-28ABDAD5C591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Public consultation</a:t>
          </a:r>
        </a:p>
      </dgm:t>
    </dgm:pt>
    <dgm:pt modelId="{783B0C4A-537B-418C-A89B-CE9BCF10DBC2}" type="parTrans" cxnId="{B66E6FB9-0FDA-488C-8177-F7F6B3514CEF}">
      <dgm:prSet/>
      <dgm:spPr/>
      <dgm:t>
        <a:bodyPr/>
        <a:lstStyle/>
        <a:p>
          <a:endParaRPr lang="en-US"/>
        </a:p>
      </dgm:t>
    </dgm:pt>
    <dgm:pt modelId="{9D46B677-4C99-4803-9265-F671591A3AA4}" type="sibTrans" cxnId="{B66E6FB9-0FDA-488C-8177-F7F6B3514CEF}">
      <dgm:prSet/>
      <dgm:spPr/>
      <dgm:t>
        <a:bodyPr/>
        <a:lstStyle/>
        <a:p>
          <a:endParaRPr lang="en-US"/>
        </a:p>
      </dgm:t>
    </dgm:pt>
    <dgm:pt modelId="{98AC387D-424A-4E99-8E8B-D2C8A9F23F23}">
      <dgm:prSet phldrT="[Text]"/>
      <dgm:spPr/>
      <dgm:t>
        <a:bodyPr/>
        <a:lstStyle/>
        <a:p>
          <a:r>
            <a:rPr lang="en-US"/>
            <a:t>Final advisory report</a:t>
          </a:r>
          <a:endParaRPr lang="en-US" dirty="0"/>
        </a:p>
      </dgm:t>
    </dgm:pt>
    <dgm:pt modelId="{18279270-0C5A-49F8-A53E-138D0A4EA27D}" type="parTrans" cxnId="{68C4BCC5-EC7D-497F-B20D-0AF84113D9E9}">
      <dgm:prSet/>
      <dgm:spPr/>
      <dgm:t>
        <a:bodyPr/>
        <a:lstStyle/>
        <a:p>
          <a:endParaRPr lang="en-US"/>
        </a:p>
      </dgm:t>
    </dgm:pt>
    <dgm:pt modelId="{01A74BE3-FD7D-4BE1-8272-4CC13401D230}" type="sibTrans" cxnId="{68C4BCC5-EC7D-497F-B20D-0AF84113D9E9}">
      <dgm:prSet/>
      <dgm:spPr/>
      <dgm:t>
        <a:bodyPr/>
        <a:lstStyle/>
        <a:p>
          <a:endParaRPr lang="en-US"/>
        </a:p>
      </dgm:t>
    </dgm:pt>
    <dgm:pt modelId="{09913F24-60A0-4BC0-860C-C81410E5CA0F}" type="pres">
      <dgm:prSet presAssocID="{43B090FA-B03D-407E-9834-7629026F949A}" presName="linearFlow" presStyleCnt="0">
        <dgm:presLayoutVars>
          <dgm:resizeHandles val="exact"/>
        </dgm:presLayoutVars>
      </dgm:prSet>
      <dgm:spPr/>
    </dgm:pt>
    <dgm:pt modelId="{9C1D3685-1033-4480-ACC3-27EA1C476747}" type="pres">
      <dgm:prSet presAssocID="{0AA33D49-ED09-44E5-A6D4-87C7284FA73C}" presName="node" presStyleLbl="node1" presStyleIdx="0" presStyleCnt="4">
        <dgm:presLayoutVars>
          <dgm:bulletEnabled val="1"/>
        </dgm:presLayoutVars>
      </dgm:prSet>
      <dgm:spPr/>
    </dgm:pt>
    <dgm:pt modelId="{63C931E9-51AB-4137-A9A5-C4FBA36423A9}" type="pres">
      <dgm:prSet presAssocID="{3DF8E862-EA85-4693-8E3E-8EA85B54F7A2}" presName="sibTrans" presStyleLbl="sibTrans2D1" presStyleIdx="0" presStyleCnt="3"/>
      <dgm:spPr/>
    </dgm:pt>
    <dgm:pt modelId="{018A4291-E781-4401-8D2E-7DAC69C23E55}" type="pres">
      <dgm:prSet presAssocID="{3DF8E862-EA85-4693-8E3E-8EA85B54F7A2}" presName="connectorText" presStyleLbl="sibTrans2D1" presStyleIdx="0" presStyleCnt="3"/>
      <dgm:spPr/>
    </dgm:pt>
    <dgm:pt modelId="{7F330C93-BB10-4ED6-B402-EA29744F9A56}" type="pres">
      <dgm:prSet presAssocID="{894D03EF-A107-49DA-BD91-ACF0CEB8D799}" presName="node" presStyleLbl="node1" presStyleIdx="1" presStyleCnt="4">
        <dgm:presLayoutVars>
          <dgm:bulletEnabled val="1"/>
        </dgm:presLayoutVars>
      </dgm:prSet>
      <dgm:spPr/>
    </dgm:pt>
    <dgm:pt modelId="{A0BCB232-0ED1-4B8D-8E44-9CE786D28916}" type="pres">
      <dgm:prSet presAssocID="{F38ACFDE-412A-4A4C-B484-37867300A845}" presName="sibTrans" presStyleLbl="sibTrans2D1" presStyleIdx="1" presStyleCnt="3"/>
      <dgm:spPr/>
    </dgm:pt>
    <dgm:pt modelId="{3D037AA7-4209-4465-B641-B1622E043713}" type="pres">
      <dgm:prSet presAssocID="{F38ACFDE-412A-4A4C-B484-37867300A845}" presName="connectorText" presStyleLbl="sibTrans2D1" presStyleIdx="1" presStyleCnt="3"/>
      <dgm:spPr/>
    </dgm:pt>
    <dgm:pt modelId="{8D5E28E2-C336-43C2-8AD6-351551F926EF}" type="pres">
      <dgm:prSet presAssocID="{F4D1611C-F5F8-4D53-9D04-28ABDAD5C591}" presName="node" presStyleLbl="node1" presStyleIdx="2" presStyleCnt="4" custScaleY="70859">
        <dgm:presLayoutVars>
          <dgm:bulletEnabled val="1"/>
        </dgm:presLayoutVars>
      </dgm:prSet>
      <dgm:spPr/>
    </dgm:pt>
    <dgm:pt modelId="{C3D5D982-A629-43E3-BEA0-6D3B077245AB}" type="pres">
      <dgm:prSet presAssocID="{9D46B677-4C99-4803-9265-F671591A3AA4}" presName="sibTrans" presStyleLbl="sibTrans2D1" presStyleIdx="2" presStyleCnt="3"/>
      <dgm:spPr/>
    </dgm:pt>
    <dgm:pt modelId="{3365F504-69E8-41DC-B17E-190D5D664EC6}" type="pres">
      <dgm:prSet presAssocID="{9D46B677-4C99-4803-9265-F671591A3AA4}" presName="connectorText" presStyleLbl="sibTrans2D1" presStyleIdx="2" presStyleCnt="3"/>
      <dgm:spPr/>
    </dgm:pt>
    <dgm:pt modelId="{88DF825A-3D50-4A49-BEF5-4B1BBCF7F77F}" type="pres">
      <dgm:prSet presAssocID="{98AC387D-424A-4E99-8E8B-D2C8A9F23F23}" presName="node" presStyleLbl="node1" presStyleIdx="3" presStyleCnt="4">
        <dgm:presLayoutVars>
          <dgm:bulletEnabled val="1"/>
        </dgm:presLayoutVars>
      </dgm:prSet>
      <dgm:spPr/>
    </dgm:pt>
  </dgm:ptLst>
  <dgm:cxnLst>
    <dgm:cxn modelId="{62FC2063-6CFE-495C-B74E-7A831310A83A}" type="presOf" srcId="{9D46B677-4C99-4803-9265-F671591A3AA4}" destId="{3365F504-69E8-41DC-B17E-190D5D664EC6}" srcOrd="1" destOrd="0" presId="urn:microsoft.com/office/officeart/2005/8/layout/process2"/>
    <dgm:cxn modelId="{CC6D906F-EADA-40F1-BCBB-2E6365B3DF04}" type="presOf" srcId="{F4D1611C-F5F8-4D53-9D04-28ABDAD5C591}" destId="{8D5E28E2-C336-43C2-8AD6-351551F926EF}" srcOrd="0" destOrd="0" presId="urn:microsoft.com/office/officeart/2005/8/layout/process2"/>
    <dgm:cxn modelId="{8F48F76A-5FC2-4BD6-B82E-BBBC5010E79C}" type="presOf" srcId="{894D03EF-A107-49DA-BD91-ACF0CEB8D799}" destId="{7F330C93-BB10-4ED6-B402-EA29744F9A56}" srcOrd="0" destOrd="0" presId="urn:microsoft.com/office/officeart/2005/8/layout/process2"/>
    <dgm:cxn modelId="{FBE2B103-A877-40BE-B27F-42B85AA8F723}" srcId="{43B090FA-B03D-407E-9834-7629026F949A}" destId="{0AA33D49-ED09-44E5-A6D4-87C7284FA73C}" srcOrd="0" destOrd="0" parTransId="{450AC746-7492-45C6-BCF0-E9358FC889E9}" sibTransId="{3DF8E862-EA85-4693-8E3E-8EA85B54F7A2}"/>
    <dgm:cxn modelId="{F9901C41-10DE-4F80-B14F-B95EFE9AA0A7}" type="presOf" srcId="{F38ACFDE-412A-4A4C-B484-37867300A845}" destId="{A0BCB232-0ED1-4B8D-8E44-9CE786D28916}" srcOrd="0" destOrd="0" presId="urn:microsoft.com/office/officeart/2005/8/layout/process2"/>
    <dgm:cxn modelId="{6CC0F5AB-E99F-43C1-AA9C-7E1AB23CAA6F}" type="presOf" srcId="{3DF8E862-EA85-4693-8E3E-8EA85B54F7A2}" destId="{63C931E9-51AB-4137-A9A5-C4FBA36423A9}" srcOrd="0" destOrd="0" presId="urn:microsoft.com/office/officeart/2005/8/layout/process2"/>
    <dgm:cxn modelId="{B5995D31-FF33-4EA2-A2B1-CAF43F3A873D}" type="presOf" srcId="{0AA33D49-ED09-44E5-A6D4-87C7284FA73C}" destId="{9C1D3685-1033-4480-ACC3-27EA1C476747}" srcOrd="0" destOrd="0" presId="urn:microsoft.com/office/officeart/2005/8/layout/process2"/>
    <dgm:cxn modelId="{B66E6FB9-0FDA-488C-8177-F7F6B3514CEF}" srcId="{43B090FA-B03D-407E-9834-7629026F949A}" destId="{F4D1611C-F5F8-4D53-9D04-28ABDAD5C591}" srcOrd="2" destOrd="0" parTransId="{783B0C4A-537B-418C-A89B-CE9BCF10DBC2}" sibTransId="{9D46B677-4C99-4803-9265-F671591A3AA4}"/>
    <dgm:cxn modelId="{4BC8FE26-C5F2-4B32-88B0-382EBF126A8D}" type="presOf" srcId="{3DF8E862-EA85-4693-8E3E-8EA85B54F7A2}" destId="{018A4291-E781-4401-8D2E-7DAC69C23E55}" srcOrd="1" destOrd="0" presId="urn:microsoft.com/office/officeart/2005/8/layout/process2"/>
    <dgm:cxn modelId="{68C4BCC5-EC7D-497F-B20D-0AF84113D9E9}" srcId="{43B090FA-B03D-407E-9834-7629026F949A}" destId="{98AC387D-424A-4E99-8E8B-D2C8A9F23F23}" srcOrd="3" destOrd="0" parTransId="{18279270-0C5A-49F8-A53E-138D0A4EA27D}" sibTransId="{01A74BE3-FD7D-4BE1-8272-4CC13401D230}"/>
    <dgm:cxn modelId="{47D0A205-EB3A-4599-A779-C409D66DCEE2}" type="presOf" srcId="{F38ACFDE-412A-4A4C-B484-37867300A845}" destId="{3D037AA7-4209-4465-B641-B1622E043713}" srcOrd="1" destOrd="0" presId="urn:microsoft.com/office/officeart/2005/8/layout/process2"/>
    <dgm:cxn modelId="{C184324A-F08E-4145-A94A-89178369713B}" type="presOf" srcId="{9D46B677-4C99-4803-9265-F671591A3AA4}" destId="{C3D5D982-A629-43E3-BEA0-6D3B077245AB}" srcOrd="0" destOrd="0" presId="urn:microsoft.com/office/officeart/2005/8/layout/process2"/>
    <dgm:cxn modelId="{869E26A5-23D6-456C-9D9A-499D67D48C24}" type="presOf" srcId="{98AC387D-424A-4E99-8E8B-D2C8A9F23F23}" destId="{88DF825A-3D50-4A49-BEF5-4B1BBCF7F77F}" srcOrd="0" destOrd="0" presId="urn:microsoft.com/office/officeart/2005/8/layout/process2"/>
    <dgm:cxn modelId="{C798A698-82F3-4C01-9555-72763C650826}" type="presOf" srcId="{43B090FA-B03D-407E-9834-7629026F949A}" destId="{09913F24-60A0-4BC0-860C-C81410E5CA0F}" srcOrd="0" destOrd="0" presId="urn:microsoft.com/office/officeart/2005/8/layout/process2"/>
    <dgm:cxn modelId="{90BA6E18-57A1-4E1E-ACCC-27237406398E}" srcId="{43B090FA-B03D-407E-9834-7629026F949A}" destId="{894D03EF-A107-49DA-BD91-ACF0CEB8D799}" srcOrd="1" destOrd="0" parTransId="{14ADBA24-FABC-4610-B19A-AC92BD33545F}" sibTransId="{F38ACFDE-412A-4A4C-B484-37867300A845}"/>
    <dgm:cxn modelId="{EC2164C3-290A-457E-897F-322F09D50B7C}" type="presParOf" srcId="{09913F24-60A0-4BC0-860C-C81410E5CA0F}" destId="{9C1D3685-1033-4480-ACC3-27EA1C476747}" srcOrd="0" destOrd="0" presId="urn:microsoft.com/office/officeart/2005/8/layout/process2"/>
    <dgm:cxn modelId="{8C93417C-0477-4DC5-933A-4E2AC4217BB0}" type="presParOf" srcId="{09913F24-60A0-4BC0-860C-C81410E5CA0F}" destId="{63C931E9-51AB-4137-A9A5-C4FBA36423A9}" srcOrd="1" destOrd="0" presId="urn:microsoft.com/office/officeart/2005/8/layout/process2"/>
    <dgm:cxn modelId="{CE71E5CE-CD92-4244-98F3-1D48283C087D}" type="presParOf" srcId="{63C931E9-51AB-4137-A9A5-C4FBA36423A9}" destId="{018A4291-E781-4401-8D2E-7DAC69C23E55}" srcOrd="0" destOrd="0" presId="urn:microsoft.com/office/officeart/2005/8/layout/process2"/>
    <dgm:cxn modelId="{50FA37C2-CED6-4FAA-9037-4768B897C2FA}" type="presParOf" srcId="{09913F24-60A0-4BC0-860C-C81410E5CA0F}" destId="{7F330C93-BB10-4ED6-B402-EA29744F9A56}" srcOrd="2" destOrd="0" presId="urn:microsoft.com/office/officeart/2005/8/layout/process2"/>
    <dgm:cxn modelId="{BB7FAD06-6B01-472B-9A0A-38DC0CCAB105}" type="presParOf" srcId="{09913F24-60A0-4BC0-860C-C81410E5CA0F}" destId="{A0BCB232-0ED1-4B8D-8E44-9CE786D28916}" srcOrd="3" destOrd="0" presId="urn:microsoft.com/office/officeart/2005/8/layout/process2"/>
    <dgm:cxn modelId="{63768655-774F-433F-B67D-45DF21F19769}" type="presParOf" srcId="{A0BCB232-0ED1-4B8D-8E44-9CE786D28916}" destId="{3D037AA7-4209-4465-B641-B1622E043713}" srcOrd="0" destOrd="0" presId="urn:microsoft.com/office/officeart/2005/8/layout/process2"/>
    <dgm:cxn modelId="{B5FA0227-90B3-40A8-922D-E6A9A1EC32F5}" type="presParOf" srcId="{09913F24-60A0-4BC0-860C-C81410E5CA0F}" destId="{8D5E28E2-C336-43C2-8AD6-351551F926EF}" srcOrd="4" destOrd="0" presId="urn:microsoft.com/office/officeart/2005/8/layout/process2"/>
    <dgm:cxn modelId="{EB6E672C-198E-4156-AB59-26956B697137}" type="presParOf" srcId="{09913F24-60A0-4BC0-860C-C81410E5CA0F}" destId="{C3D5D982-A629-43E3-BEA0-6D3B077245AB}" srcOrd="5" destOrd="0" presId="urn:microsoft.com/office/officeart/2005/8/layout/process2"/>
    <dgm:cxn modelId="{1B256DD9-B3B0-4BE5-ACC1-06DB3219D126}" type="presParOf" srcId="{C3D5D982-A629-43E3-BEA0-6D3B077245AB}" destId="{3365F504-69E8-41DC-B17E-190D5D664EC6}" srcOrd="0" destOrd="0" presId="urn:microsoft.com/office/officeart/2005/8/layout/process2"/>
    <dgm:cxn modelId="{C10FBF37-E012-44A3-9D4A-9FE6496770C2}" type="presParOf" srcId="{09913F24-60A0-4BC0-860C-C81410E5CA0F}" destId="{88DF825A-3D50-4A49-BEF5-4B1BBCF7F77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CD3DB1-3A1C-4EA9-A5B8-E8A2F8F71C3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46AEA6-D14D-49CD-8555-86D08DE75454}">
      <dgm:prSet phldrT="[Text]"/>
      <dgm:spPr/>
      <dgm:t>
        <a:bodyPr/>
        <a:lstStyle/>
        <a:p>
          <a:r>
            <a:rPr lang="en-US" dirty="0"/>
            <a:t>School response</a:t>
          </a:r>
        </a:p>
      </dgm:t>
    </dgm:pt>
    <dgm:pt modelId="{A8A40371-AE49-4C19-9152-358F3E442041}" type="parTrans" cxnId="{D411E2A5-5B92-4BDE-9A45-B664B90DB797}">
      <dgm:prSet/>
      <dgm:spPr/>
      <dgm:t>
        <a:bodyPr/>
        <a:lstStyle/>
        <a:p>
          <a:endParaRPr lang="en-US"/>
        </a:p>
      </dgm:t>
    </dgm:pt>
    <dgm:pt modelId="{CB7B16C0-4425-44C1-999D-E5AF5346C8A7}" type="sibTrans" cxnId="{D411E2A5-5B92-4BDE-9A45-B664B90DB797}">
      <dgm:prSet/>
      <dgm:spPr/>
      <dgm:t>
        <a:bodyPr/>
        <a:lstStyle/>
        <a:p>
          <a:endParaRPr lang="en-US"/>
        </a:p>
      </dgm:t>
    </dgm:pt>
    <dgm:pt modelId="{7552D331-C85D-480A-B590-588A9550571D}">
      <dgm:prSet phldrT="[Text]"/>
      <dgm:spPr/>
      <dgm:t>
        <a:bodyPr/>
        <a:lstStyle/>
        <a:p>
          <a:r>
            <a:rPr lang="en-US" dirty="0"/>
            <a:t>Staff</a:t>
          </a:r>
        </a:p>
      </dgm:t>
    </dgm:pt>
    <dgm:pt modelId="{9658B87B-0ABA-4906-B3CF-5ADA99973AA7}" type="parTrans" cxnId="{DBAA63E0-38C4-4457-96A1-D93BB908AA32}">
      <dgm:prSet/>
      <dgm:spPr/>
      <dgm:t>
        <a:bodyPr/>
        <a:lstStyle/>
        <a:p>
          <a:endParaRPr lang="en-US"/>
        </a:p>
      </dgm:t>
    </dgm:pt>
    <dgm:pt modelId="{CB16F90B-88FE-43A5-AC8B-C915F0C2DF2B}" type="sibTrans" cxnId="{DBAA63E0-38C4-4457-96A1-D93BB908AA32}">
      <dgm:prSet/>
      <dgm:spPr/>
      <dgm:t>
        <a:bodyPr/>
        <a:lstStyle/>
        <a:p>
          <a:endParaRPr lang="en-US"/>
        </a:p>
      </dgm:t>
    </dgm:pt>
    <dgm:pt modelId="{74BCDB3A-9223-42E8-B79C-E9FD82D7B4A1}">
      <dgm:prSet phldrT="[Text]"/>
      <dgm:spPr/>
      <dgm:t>
        <a:bodyPr/>
        <a:lstStyle/>
        <a:p>
          <a:r>
            <a:rPr lang="en-US" dirty="0"/>
            <a:t>Parents</a:t>
          </a:r>
        </a:p>
      </dgm:t>
    </dgm:pt>
    <dgm:pt modelId="{720AB965-734E-493C-8BF7-9F6264BB9275}" type="parTrans" cxnId="{D14B4909-A498-438F-BD69-946B555DC477}">
      <dgm:prSet/>
      <dgm:spPr/>
      <dgm:t>
        <a:bodyPr/>
        <a:lstStyle/>
        <a:p>
          <a:endParaRPr lang="en-US"/>
        </a:p>
      </dgm:t>
    </dgm:pt>
    <dgm:pt modelId="{01D953BC-6D51-4EA1-A45F-B83A550F6848}" type="sibTrans" cxnId="{D14B4909-A498-438F-BD69-946B555DC477}">
      <dgm:prSet/>
      <dgm:spPr/>
      <dgm:t>
        <a:bodyPr/>
        <a:lstStyle/>
        <a:p>
          <a:endParaRPr lang="en-US"/>
        </a:p>
      </dgm:t>
    </dgm:pt>
    <dgm:pt modelId="{765A0ACA-F852-4BA1-8F1C-6D0BB6FD03F0}">
      <dgm:prSet phldrT="[Text]"/>
      <dgm:spPr/>
      <dgm:t>
        <a:bodyPr/>
        <a:lstStyle/>
        <a:p>
          <a:r>
            <a:rPr lang="en-US" dirty="0"/>
            <a:t>Students</a:t>
          </a:r>
        </a:p>
      </dgm:t>
    </dgm:pt>
    <dgm:pt modelId="{06B88037-371B-4E77-9F00-AB713FB5CC1D}" type="parTrans" cxnId="{55292172-B4F2-49B2-9385-1D39D8AC213B}">
      <dgm:prSet/>
      <dgm:spPr/>
      <dgm:t>
        <a:bodyPr/>
        <a:lstStyle/>
        <a:p>
          <a:endParaRPr lang="en-US"/>
        </a:p>
      </dgm:t>
    </dgm:pt>
    <dgm:pt modelId="{B2EECABA-74F5-4871-9ED6-C66868294AB9}" type="sibTrans" cxnId="{55292172-B4F2-49B2-9385-1D39D8AC213B}">
      <dgm:prSet/>
      <dgm:spPr/>
      <dgm:t>
        <a:bodyPr/>
        <a:lstStyle/>
        <a:p>
          <a:endParaRPr lang="en-US"/>
        </a:p>
      </dgm:t>
    </dgm:pt>
    <dgm:pt modelId="{3B77AB39-4B46-4B42-9881-4E66D5FC5D8C}" type="pres">
      <dgm:prSet presAssocID="{13CD3DB1-3A1C-4EA9-A5B8-E8A2F8F71C3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765E16-DA90-49E1-8BAF-65F6D9AC643C}" type="pres">
      <dgm:prSet presAssocID="{3B46AEA6-D14D-49CD-8555-86D08DE75454}" presName="root1" presStyleCnt="0"/>
      <dgm:spPr/>
    </dgm:pt>
    <dgm:pt modelId="{4CEF288F-F9ED-46A4-9AC2-54121DBEF5C8}" type="pres">
      <dgm:prSet presAssocID="{3B46AEA6-D14D-49CD-8555-86D08DE75454}" presName="LevelOneTextNode" presStyleLbl="node0" presStyleIdx="0" presStyleCnt="1">
        <dgm:presLayoutVars>
          <dgm:chPref val="3"/>
        </dgm:presLayoutVars>
      </dgm:prSet>
      <dgm:spPr/>
    </dgm:pt>
    <dgm:pt modelId="{938BB5C0-A009-4F75-AF52-909C3335D5C5}" type="pres">
      <dgm:prSet presAssocID="{3B46AEA6-D14D-49CD-8555-86D08DE75454}" presName="level2hierChild" presStyleCnt="0"/>
      <dgm:spPr/>
    </dgm:pt>
    <dgm:pt modelId="{2F259561-94E1-4E4F-888B-9ABD034F1E31}" type="pres">
      <dgm:prSet presAssocID="{9658B87B-0ABA-4906-B3CF-5ADA99973AA7}" presName="conn2-1" presStyleLbl="parChTrans1D2" presStyleIdx="0" presStyleCnt="3"/>
      <dgm:spPr/>
    </dgm:pt>
    <dgm:pt modelId="{85E8D090-4B7F-41DD-BC9D-D50393F43E0C}" type="pres">
      <dgm:prSet presAssocID="{9658B87B-0ABA-4906-B3CF-5ADA99973AA7}" presName="connTx" presStyleLbl="parChTrans1D2" presStyleIdx="0" presStyleCnt="3"/>
      <dgm:spPr/>
    </dgm:pt>
    <dgm:pt modelId="{0B3978C4-CBCB-4BC3-A61B-AFB4DA51EF82}" type="pres">
      <dgm:prSet presAssocID="{7552D331-C85D-480A-B590-588A9550571D}" presName="root2" presStyleCnt="0"/>
      <dgm:spPr/>
    </dgm:pt>
    <dgm:pt modelId="{AB795EC8-B206-4F6F-9443-5BE3DA8F61CE}" type="pres">
      <dgm:prSet presAssocID="{7552D331-C85D-480A-B590-588A9550571D}" presName="LevelTwoTextNode" presStyleLbl="node2" presStyleIdx="0" presStyleCnt="3">
        <dgm:presLayoutVars>
          <dgm:chPref val="3"/>
        </dgm:presLayoutVars>
      </dgm:prSet>
      <dgm:spPr/>
    </dgm:pt>
    <dgm:pt modelId="{03A9B8D8-C151-41E3-B804-C6499346B95A}" type="pres">
      <dgm:prSet presAssocID="{7552D331-C85D-480A-B590-588A9550571D}" presName="level3hierChild" presStyleCnt="0"/>
      <dgm:spPr/>
    </dgm:pt>
    <dgm:pt modelId="{8414B00A-0153-47B3-A148-A43F5B64008E}" type="pres">
      <dgm:prSet presAssocID="{720AB965-734E-493C-8BF7-9F6264BB9275}" presName="conn2-1" presStyleLbl="parChTrans1D2" presStyleIdx="1" presStyleCnt="3"/>
      <dgm:spPr/>
    </dgm:pt>
    <dgm:pt modelId="{E1A59FD1-2779-45FE-986A-EF69DF3E328D}" type="pres">
      <dgm:prSet presAssocID="{720AB965-734E-493C-8BF7-9F6264BB9275}" presName="connTx" presStyleLbl="parChTrans1D2" presStyleIdx="1" presStyleCnt="3"/>
      <dgm:spPr/>
    </dgm:pt>
    <dgm:pt modelId="{43EF8B3E-AF0A-4DC3-962C-2C7811F5C03E}" type="pres">
      <dgm:prSet presAssocID="{74BCDB3A-9223-42E8-B79C-E9FD82D7B4A1}" presName="root2" presStyleCnt="0"/>
      <dgm:spPr/>
    </dgm:pt>
    <dgm:pt modelId="{7EFF77FA-BAB5-4EE7-929C-7E95B6C67DC1}" type="pres">
      <dgm:prSet presAssocID="{74BCDB3A-9223-42E8-B79C-E9FD82D7B4A1}" presName="LevelTwoTextNode" presStyleLbl="node2" presStyleIdx="1" presStyleCnt="3">
        <dgm:presLayoutVars>
          <dgm:chPref val="3"/>
        </dgm:presLayoutVars>
      </dgm:prSet>
      <dgm:spPr/>
    </dgm:pt>
    <dgm:pt modelId="{87098FD6-C936-40D0-BEA2-A3FE4B1CE41A}" type="pres">
      <dgm:prSet presAssocID="{74BCDB3A-9223-42E8-B79C-E9FD82D7B4A1}" presName="level3hierChild" presStyleCnt="0"/>
      <dgm:spPr/>
    </dgm:pt>
    <dgm:pt modelId="{F23ED6B3-6011-44E7-98BE-4905AA55A5F6}" type="pres">
      <dgm:prSet presAssocID="{06B88037-371B-4E77-9F00-AB713FB5CC1D}" presName="conn2-1" presStyleLbl="parChTrans1D2" presStyleIdx="2" presStyleCnt="3"/>
      <dgm:spPr/>
    </dgm:pt>
    <dgm:pt modelId="{B5528D66-823D-44F3-B0A6-DF7BB73BAC3E}" type="pres">
      <dgm:prSet presAssocID="{06B88037-371B-4E77-9F00-AB713FB5CC1D}" presName="connTx" presStyleLbl="parChTrans1D2" presStyleIdx="2" presStyleCnt="3"/>
      <dgm:spPr/>
    </dgm:pt>
    <dgm:pt modelId="{EB22B233-3724-4426-84F3-0779D559FE4F}" type="pres">
      <dgm:prSet presAssocID="{765A0ACA-F852-4BA1-8F1C-6D0BB6FD03F0}" presName="root2" presStyleCnt="0"/>
      <dgm:spPr/>
    </dgm:pt>
    <dgm:pt modelId="{F12AB67D-D2FE-4DD2-B194-56221559B5FC}" type="pres">
      <dgm:prSet presAssocID="{765A0ACA-F852-4BA1-8F1C-6D0BB6FD03F0}" presName="LevelTwoTextNode" presStyleLbl="node2" presStyleIdx="2" presStyleCnt="3">
        <dgm:presLayoutVars>
          <dgm:chPref val="3"/>
        </dgm:presLayoutVars>
      </dgm:prSet>
      <dgm:spPr/>
    </dgm:pt>
    <dgm:pt modelId="{4847C38D-1FC9-491A-9CFF-BA3334DD5D96}" type="pres">
      <dgm:prSet presAssocID="{765A0ACA-F852-4BA1-8F1C-6D0BB6FD03F0}" presName="level3hierChild" presStyleCnt="0"/>
      <dgm:spPr/>
    </dgm:pt>
  </dgm:ptLst>
  <dgm:cxnLst>
    <dgm:cxn modelId="{55292172-B4F2-49B2-9385-1D39D8AC213B}" srcId="{3B46AEA6-D14D-49CD-8555-86D08DE75454}" destId="{765A0ACA-F852-4BA1-8F1C-6D0BB6FD03F0}" srcOrd="2" destOrd="0" parTransId="{06B88037-371B-4E77-9F00-AB713FB5CC1D}" sibTransId="{B2EECABA-74F5-4871-9ED6-C66868294AB9}"/>
    <dgm:cxn modelId="{1E7BCBFA-A5B2-4540-B858-3EEF63D34FF2}" type="presOf" srcId="{765A0ACA-F852-4BA1-8F1C-6D0BB6FD03F0}" destId="{F12AB67D-D2FE-4DD2-B194-56221559B5FC}" srcOrd="0" destOrd="0" presId="urn:microsoft.com/office/officeart/2008/layout/HorizontalMultiLevelHierarchy"/>
    <dgm:cxn modelId="{EEC70AEC-05F1-4BC1-8881-0ED4FCB592CD}" type="presOf" srcId="{720AB965-734E-493C-8BF7-9F6264BB9275}" destId="{E1A59FD1-2779-45FE-986A-EF69DF3E328D}" srcOrd="1" destOrd="0" presId="urn:microsoft.com/office/officeart/2008/layout/HorizontalMultiLevelHierarchy"/>
    <dgm:cxn modelId="{8525F934-CADF-4DB7-8488-5DFC287A7B93}" type="presOf" srcId="{13CD3DB1-3A1C-4EA9-A5B8-E8A2F8F71C37}" destId="{3B77AB39-4B46-4B42-9881-4E66D5FC5D8C}" srcOrd="0" destOrd="0" presId="urn:microsoft.com/office/officeart/2008/layout/HorizontalMultiLevelHierarchy"/>
    <dgm:cxn modelId="{D411E2A5-5B92-4BDE-9A45-B664B90DB797}" srcId="{13CD3DB1-3A1C-4EA9-A5B8-E8A2F8F71C37}" destId="{3B46AEA6-D14D-49CD-8555-86D08DE75454}" srcOrd="0" destOrd="0" parTransId="{A8A40371-AE49-4C19-9152-358F3E442041}" sibTransId="{CB7B16C0-4425-44C1-999D-E5AF5346C8A7}"/>
    <dgm:cxn modelId="{7F886E9B-2654-4B3E-A364-A72C2456AC79}" type="presOf" srcId="{74BCDB3A-9223-42E8-B79C-E9FD82D7B4A1}" destId="{7EFF77FA-BAB5-4EE7-929C-7E95B6C67DC1}" srcOrd="0" destOrd="0" presId="urn:microsoft.com/office/officeart/2008/layout/HorizontalMultiLevelHierarchy"/>
    <dgm:cxn modelId="{BD81BCC0-E07A-4D1B-9CDE-3916B2C49CC4}" type="presOf" srcId="{9658B87B-0ABA-4906-B3CF-5ADA99973AA7}" destId="{2F259561-94E1-4E4F-888B-9ABD034F1E31}" srcOrd="0" destOrd="0" presId="urn:microsoft.com/office/officeart/2008/layout/HorizontalMultiLevelHierarchy"/>
    <dgm:cxn modelId="{1945C2D0-5878-4F34-BE27-2D2FB01A6066}" type="presOf" srcId="{720AB965-734E-493C-8BF7-9F6264BB9275}" destId="{8414B00A-0153-47B3-A148-A43F5B64008E}" srcOrd="0" destOrd="0" presId="urn:microsoft.com/office/officeart/2008/layout/HorizontalMultiLevelHierarchy"/>
    <dgm:cxn modelId="{06F733B3-D15C-431F-923A-261F65C60B08}" type="presOf" srcId="{06B88037-371B-4E77-9F00-AB713FB5CC1D}" destId="{F23ED6B3-6011-44E7-98BE-4905AA55A5F6}" srcOrd="0" destOrd="0" presId="urn:microsoft.com/office/officeart/2008/layout/HorizontalMultiLevelHierarchy"/>
    <dgm:cxn modelId="{DBAA63E0-38C4-4457-96A1-D93BB908AA32}" srcId="{3B46AEA6-D14D-49CD-8555-86D08DE75454}" destId="{7552D331-C85D-480A-B590-588A9550571D}" srcOrd="0" destOrd="0" parTransId="{9658B87B-0ABA-4906-B3CF-5ADA99973AA7}" sibTransId="{CB16F90B-88FE-43A5-AC8B-C915F0C2DF2B}"/>
    <dgm:cxn modelId="{1E79C762-9154-4741-B360-5E06543E89F5}" type="presOf" srcId="{3B46AEA6-D14D-49CD-8555-86D08DE75454}" destId="{4CEF288F-F9ED-46A4-9AC2-54121DBEF5C8}" srcOrd="0" destOrd="0" presId="urn:microsoft.com/office/officeart/2008/layout/HorizontalMultiLevelHierarchy"/>
    <dgm:cxn modelId="{F60DC262-1B5B-4733-BB4F-99669BE587AF}" type="presOf" srcId="{9658B87B-0ABA-4906-B3CF-5ADA99973AA7}" destId="{85E8D090-4B7F-41DD-BC9D-D50393F43E0C}" srcOrd="1" destOrd="0" presId="urn:microsoft.com/office/officeart/2008/layout/HorizontalMultiLevelHierarchy"/>
    <dgm:cxn modelId="{FDEC3CC9-44DE-4033-B0B4-90CA8564F59A}" type="presOf" srcId="{06B88037-371B-4E77-9F00-AB713FB5CC1D}" destId="{B5528D66-823D-44F3-B0A6-DF7BB73BAC3E}" srcOrd="1" destOrd="0" presId="urn:microsoft.com/office/officeart/2008/layout/HorizontalMultiLevelHierarchy"/>
    <dgm:cxn modelId="{2496E80F-188A-477C-A47B-925FA6D8FDB6}" type="presOf" srcId="{7552D331-C85D-480A-B590-588A9550571D}" destId="{AB795EC8-B206-4F6F-9443-5BE3DA8F61CE}" srcOrd="0" destOrd="0" presId="urn:microsoft.com/office/officeart/2008/layout/HorizontalMultiLevelHierarchy"/>
    <dgm:cxn modelId="{D14B4909-A498-438F-BD69-946B555DC477}" srcId="{3B46AEA6-D14D-49CD-8555-86D08DE75454}" destId="{74BCDB3A-9223-42E8-B79C-E9FD82D7B4A1}" srcOrd="1" destOrd="0" parTransId="{720AB965-734E-493C-8BF7-9F6264BB9275}" sibTransId="{01D953BC-6D51-4EA1-A45F-B83A550F6848}"/>
    <dgm:cxn modelId="{3C2D2C84-B392-4676-BF30-75270DA80BB9}" type="presParOf" srcId="{3B77AB39-4B46-4B42-9881-4E66D5FC5D8C}" destId="{BF765E16-DA90-49E1-8BAF-65F6D9AC643C}" srcOrd="0" destOrd="0" presId="urn:microsoft.com/office/officeart/2008/layout/HorizontalMultiLevelHierarchy"/>
    <dgm:cxn modelId="{1AE8DBD3-ED96-45AD-9C9F-A5224F894CD2}" type="presParOf" srcId="{BF765E16-DA90-49E1-8BAF-65F6D9AC643C}" destId="{4CEF288F-F9ED-46A4-9AC2-54121DBEF5C8}" srcOrd="0" destOrd="0" presId="urn:microsoft.com/office/officeart/2008/layout/HorizontalMultiLevelHierarchy"/>
    <dgm:cxn modelId="{6B88EBF8-9ABF-47DA-9ED0-C229084FB1F2}" type="presParOf" srcId="{BF765E16-DA90-49E1-8BAF-65F6D9AC643C}" destId="{938BB5C0-A009-4F75-AF52-909C3335D5C5}" srcOrd="1" destOrd="0" presId="urn:microsoft.com/office/officeart/2008/layout/HorizontalMultiLevelHierarchy"/>
    <dgm:cxn modelId="{4A5EE521-1C38-4247-9124-B99AC19EE018}" type="presParOf" srcId="{938BB5C0-A009-4F75-AF52-909C3335D5C5}" destId="{2F259561-94E1-4E4F-888B-9ABD034F1E31}" srcOrd="0" destOrd="0" presId="urn:microsoft.com/office/officeart/2008/layout/HorizontalMultiLevelHierarchy"/>
    <dgm:cxn modelId="{D748D56F-BFB3-414B-A0D9-3C06F40442AC}" type="presParOf" srcId="{2F259561-94E1-4E4F-888B-9ABD034F1E31}" destId="{85E8D090-4B7F-41DD-BC9D-D50393F43E0C}" srcOrd="0" destOrd="0" presId="urn:microsoft.com/office/officeart/2008/layout/HorizontalMultiLevelHierarchy"/>
    <dgm:cxn modelId="{D97A07E8-6E45-44BD-AED4-D0E7E0F7A63B}" type="presParOf" srcId="{938BB5C0-A009-4F75-AF52-909C3335D5C5}" destId="{0B3978C4-CBCB-4BC3-A61B-AFB4DA51EF82}" srcOrd="1" destOrd="0" presId="urn:microsoft.com/office/officeart/2008/layout/HorizontalMultiLevelHierarchy"/>
    <dgm:cxn modelId="{00CFA5ED-90EC-4471-B075-5944695F04E5}" type="presParOf" srcId="{0B3978C4-CBCB-4BC3-A61B-AFB4DA51EF82}" destId="{AB795EC8-B206-4F6F-9443-5BE3DA8F61CE}" srcOrd="0" destOrd="0" presId="urn:microsoft.com/office/officeart/2008/layout/HorizontalMultiLevelHierarchy"/>
    <dgm:cxn modelId="{7A9669B4-4386-4ECE-B703-A6844C52F1C3}" type="presParOf" srcId="{0B3978C4-CBCB-4BC3-A61B-AFB4DA51EF82}" destId="{03A9B8D8-C151-41E3-B804-C6499346B95A}" srcOrd="1" destOrd="0" presId="urn:microsoft.com/office/officeart/2008/layout/HorizontalMultiLevelHierarchy"/>
    <dgm:cxn modelId="{10E81FAE-CD84-4ACA-B2D1-1BB61DFD0A19}" type="presParOf" srcId="{938BB5C0-A009-4F75-AF52-909C3335D5C5}" destId="{8414B00A-0153-47B3-A148-A43F5B64008E}" srcOrd="2" destOrd="0" presId="urn:microsoft.com/office/officeart/2008/layout/HorizontalMultiLevelHierarchy"/>
    <dgm:cxn modelId="{76CF6B0B-4EE6-44A6-A149-583959B21A6E}" type="presParOf" srcId="{8414B00A-0153-47B3-A148-A43F5B64008E}" destId="{E1A59FD1-2779-45FE-986A-EF69DF3E328D}" srcOrd="0" destOrd="0" presId="urn:microsoft.com/office/officeart/2008/layout/HorizontalMultiLevelHierarchy"/>
    <dgm:cxn modelId="{F87E61B7-A44B-44CC-9142-404A5227E7E4}" type="presParOf" srcId="{938BB5C0-A009-4F75-AF52-909C3335D5C5}" destId="{43EF8B3E-AF0A-4DC3-962C-2C7811F5C03E}" srcOrd="3" destOrd="0" presId="urn:microsoft.com/office/officeart/2008/layout/HorizontalMultiLevelHierarchy"/>
    <dgm:cxn modelId="{408F676B-AE27-42AE-B28E-97FC7C8D814D}" type="presParOf" srcId="{43EF8B3E-AF0A-4DC3-962C-2C7811F5C03E}" destId="{7EFF77FA-BAB5-4EE7-929C-7E95B6C67DC1}" srcOrd="0" destOrd="0" presId="urn:microsoft.com/office/officeart/2008/layout/HorizontalMultiLevelHierarchy"/>
    <dgm:cxn modelId="{87586D47-4098-4286-9C1E-CAF862F02D7D}" type="presParOf" srcId="{43EF8B3E-AF0A-4DC3-962C-2C7811F5C03E}" destId="{87098FD6-C936-40D0-BEA2-A3FE4B1CE41A}" srcOrd="1" destOrd="0" presId="urn:microsoft.com/office/officeart/2008/layout/HorizontalMultiLevelHierarchy"/>
    <dgm:cxn modelId="{B7AE512E-9DAC-40A7-959E-E02BC608C308}" type="presParOf" srcId="{938BB5C0-A009-4F75-AF52-909C3335D5C5}" destId="{F23ED6B3-6011-44E7-98BE-4905AA55A5F6}" srcOrd="4" destOrd="0" presId="urn:microsoft.com/office/officeart/2008/layout/HorizontalMultiLevelHierarchy"/>
    <dgm:cxn modelId="{4D8FE126-B606-4E17-9BC2-2718534905FB}" type="presParOf" srcId="{F23ED6B3-6011-44E7-98BE-4905AA55A5F6}" destId="{B5528D66-823D-44F3-B0A6-DF7BB73BAC3E}" srcOrd="0" destOrd="0" presId="urn:microsoft.com/office/officeart/2008/layout/HorizontalMultiLevelHierarchy"/>
    <dgm:cxn modelId="{40C5E26A-6A40-4950-A929-35C2FAA90C1F}" type="presParOf" srcId="{938BB5C0-A009-4F75-AF52-909C3335D5C5}" destId="{EB22B233-3724-4426-84F3-0779D559FE4F}" srcOrd="5" destOrd="0" presId="urn:microsoft.com/office/officeart/2008/layout/HorizontalMultiLevelHierarchy"/>
    <dgm:cxn modelId="{9BBAF5A2-6D39-4B60-860C-405D2F8D7D52}" type="presParOf" srcId="{EB22B233-3724-4426-84F3-0779D559FE4F}" destId="{F12AB67D-D2FE-4DD2-B194-56221559B5FC}" srcOrd="0" destOrd="0" presId="urn:microsoft.com/office/officeart/2008/layout/HorizontalMultiLevelHierarchy"/>
    <dgm:cxn modelId="{AA3A1880-BABC-493D-8843-4E46994C5573}" type="presParOf" srcId="{EB22B233-3724-4426-84F3-0779D559FE4F}" destId="{4847C38D-1FC9-491A-9CFF-BA3334DD5D9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A494F-9A07-48D5-844B-588F6E956B64}">
      <dsp:nvSpPr>
        <dsp:cNvPr id="0" name=""/>
        <dsp:cNvSpPr/>
      </dsp:nvSpPr>
      <dsp:spPr>
        <a:xfrm>
          <a:off x="2414111" y="226073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Summary Report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Feb 2019</a:t>
          </a:r>
        </a:p>
      </dsp:txBody>
      <dsp:txXfrm>
        <a:off x="2414111" y="226073"/>
        <a:ext cx="1150853" cy="1150853"/>
      </dsp:txXfrm>
    </dsp:sp>
    <dsp:sp modelId="{FC89A280-0E11-4BDB-B4AD-32827EAEE07B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2965459"/>
            <a:gd name="adj4" fmla="val 50648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588F8-E98D-4B95-A4FF-A6D151F98C0E}">
      <dsp:nvSpPr>
        <dsp:cNvPr id="0" name=""/>
        <dsp:cNvSpPr/>
      </dsp:nvSpPr>
      <dsp:spPr>
        <a:xfrm>
          <a:off x="1445969" y="1902945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School-based review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 </a:t>
          </a:r>
          <a:r>
            <a:rPr lang="en-US" sz="1200" kern="1200" dirty="0"/>
            <a:t>Nov 2018</a:t>
          </a:r>
        </a:p>
      </dsp:txBody>
      <dsp:txXfrm>
        <a:off x="1445969" y="1902945"/>
        <a:ext cx="1150853" cy="1150853"/>
      </dsp:txXfrm>
    </dsp:sp>
    <dsp:sp modelId="{7931DB89-704D-4065-8D0C-2CC403A84C7F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10173585"/>
            <a:gd name="adj4" fmla="val 7258774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893DA-83E3-46AB-B095-D397B86684F9}">
      <dsp:nvSpPr>
        <dsp:cNvPr id="0" name=""/>
        <dsp:cNvSpPr/>
      </dsp:nvSpPr>
      <dsp:spPr>
        <a:xfrm>
          <a:off x="477827" y="226073"/>
          <a:ext cx="1150853" cy="11508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National Seminar </a:t>
          </a:r>
          <a:r>
            <a:rPr lang="en-US" sz="1100" kern="1200" dirty="0"/>
            <a:t>Feb 2019</a:t>
          </a:r>
        </a:p>
      </dsp:txBody>
      <dsp:txXfrm>
        <a:off x="477827" y="226073"/>
        <a:ext cx="1150853" cy="1150853"/>
      </dsp:txXfrm>
    </dsp:sp>
    <dsp:sp modelId="{7078D332-B58E-4CE4-BF04-3C458B39D0A0}">
      <dsp:nvSpPr>
        <dsp:cNvPr id="0" name=""/>
        <dsp:cNvSpPr/>
      </dsp:nvSpPr>
      <dsp:spPr>
        <a:xfrm>
          <a:off x="660363" y="-574"/>
          <a:ext cx="2722064" cy="2722064"/>
        </a:xfrm>
        <a:prstGeom prst="circularArrow">
          <a:avLst>
            <a:gd name="adj1" fmla="val 8244"/>
            <a:gd name="adj2" fmla="val 575767"/>
            <a:gd name="adj3" fmla="val 16858219"/>
            <a:gd name="adj4" fmla="val 14966015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097C-F380-4D6C-A2F0-AA93AB42EC1A}">
      <dsp:nvSpPr>
        <dsp:cNvPr id="0" name=""/>
        <dsp:cNvSpPr/>
      </dsp:nvSpPr>
      <dsp:spPr>
        <a:xfrm>
          <a:off x="2137937" y="291166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National Seminar </a:t>
          </a:r>
          <a:r>
            <a:rPr lang="en-US" sz="1100" kern="1200" dirty="0"/>
            <a:t>Nov 2018</a:t>
          </a:r>
        </a:p>
      </dsp:txBody>
      <dsp:txXfrm>
        <a:off x="2137937" y="291166"/>
        <a:ext cx="1269694" cy="1269694"/>
      </dsp:txXfrm>
    </dsp:sp>
    <dsp:sp modelId="{FA4E8979-D9F1-4ECB-9E26-B71257636EFA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2967062"/>
            <a:gd name="adj4" fmla="val 49574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2A951-8BC7-44F5-9077-4B2F81493581}">
      <dsp:nvSpPr>
        <dsp:cNvPr id="0" name=""/>
        <dsp:cNvSpPr/>
      </dsp:nvSpPr>
      <dsp:spPr>
        <a:xfrm>
          <a:off x="1069172" y="2142320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Summary Report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Nov 2018</a:t>
          </a:r>
        </a:p>
      </dsp:txBody>
      <dsp:txXfrm>
        <a:off x="1069172" y="2142320"/>
        <a:ext cx="1269694" cy="1269694"/>
      </dsp:txXfrm>
    </dsp:sp>
    <dsp:sp modelId="{36CC90D4-78B7-466B-9DD6-D3F5E071C0BF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10175009"/>
            <a:gd name="adj4" fmla="val 7257522"/>
            <a:gd name="adj5" fmla="val 9614"/>
          </a:avLst>
        </a:prstGeom>
        <a:solidFill>
          <a:schemeClr val="bg1">
            <a:alpha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069E5-B181-40CE-994D-23FA5C24A4FC}">
      <dsp:nvSpPr>
        <dsp:cNvPr id="0" name=""/>
        <dsp:cNvSpPr/>
      </dsp:nvSpPr>
      <dsp:spPr>
        <a:xfrm>
          <a:off x="408" y="291166"/>
          <a:ext cx="1269694" cy="12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School-based review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Sept 2018</a:t>
          </a:r>
        </a:p>
      </dsp:txBody>
      <dsp:txXfrm>
        <a:off x="408" y="291166"/>
        <a:ext cx="1269694" cy="1269694"/>
      </dsp:txXfrm>
    </dsp:sp>
    <dsp:sp modelId="{46B8F437-0CBD-446A-A4C0-2CC067C7C78C}">
      <dsp:nvSpPr>
        <dsp:cNvPr id="0" name=""/>
        <dsp:cNvSpPr/>
      </dsp:nvSpPr>
      <dsp:spPr>
        <a:xfrm>
          <a:off x="201694" y="40739"/>
          <a:ext cx="3004651" cy="3004651"/>
        </a:xfrm>
        <a:prstGeom prst="circularArrow">
          <a:avLst>
            <a:gd name="adj1" fmla="val 8240"/>
            <a:gd name="adj2" fmla="val 575416"/>
            <a:gd name="adj3" fmla="val 16859716"/>
            <a:gd name="adj4" fmla="val 14964868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7ECBD-BD7B-4CC2-801B-754FE59EAD91}">
      <dsp:nvSpPr>
        <dsp:cNvPr id="0" name=""/>
        <dsp:cNvSpPr/>
      </dsp:nvSpPr>
      <dsp:spPr>
        <a:xfrm>
          <a:off x="1550663" y="370494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National seminars</a:t>
          </a:r>
        </a:p>
      </dsp:txBody>
      <dsp:txXfrm>
        <a:off x="1550663" y="370494"/>
        <a:ext cx="920940" cy="920940"/>
      </dsp:txXfrm>
    </dsp:sp>
    <dsp:sp modelId="{301FA489-9E93-43F5-807B-F43226AD3986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F592D-3FF8-4FB2-B39C-8522C7FF4FDC}">
      <dsp:nvSpPr>
        <dsp:cNvPr id="0" name=""/>
        <dsp:cNvSpPr/>
      </dsp:nvSpPr>
      <dsp:spPr>
        <a:xfrm>
          <a:off x="775497" y="1713121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Summary reports</a:t>
          </a:r>
        </a:p>
      </dsp:txBody>
      <dsp:txXfrm>
        <a:off x="775497" y="1713121"/>
        <a:ext cx="920940" cy="920940"/>
      </dsp:txXfrm>
    </dsp:sp>
    <dsp:sp modelId="{4C177C76-893B-4B33-A03B-C55D8ED76AE0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FD751-712A-4B8B-94FA-7A20676384B5}">
      <dsp:nvSpPr>
        <dsp:cNvPr id="0" name=""/>
        <dsp:cNvSpPr/>
      </dsp:nvSpPr>
      <dsp:spPr>
        <a:xfrm>
          <a:off x="331" y="370494"/>
          <a:ext cx="920940" cy="92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School-based review</a:t>
          </a:r>
        </a:p>
      </dsp:txBody>
      <dsp:txXfrm>
        <a:off x="331" y="370494"/>
        <a:ext cx="920940" cy="920940"/>
      </dsp:txXfrm>
    </dsp:sp>
    <dsp:sp modelId="{3DBAA78E-1B60-4300-89EF-2BBC872F3ABF}">
      <dsp:nvSpPr>
        <dsp:cNvPr id="0" name=""/>
        <dsp:cNvSpPr/>
      </dsp:nvSpPr>
      <dsp:spPr>
        <a:xfrm>
          <a:off x="146334" y="188874"/>
          <a:ext cx="2179266" cy="2179266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ED6B3-6011-44E7-98BE-4905AA55A5F6}">
      <dsp:nvSpPr>
        <dsp:cNvPr id="0" name=""/>
        <dsp:cNvSpPr/>
      </dsp:nvSpPr>
      <dsp:spPr>
        <a:xfrm>
          <a:off x="3113901" y="2346325"/>
          <a:ext cx="584891" cy="1114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2445" y="0"/>
              </a:lnTo>
              <a:lnTo>
                <a:pt x="292445" y="1114504"/>
              </a:lnTo>
              <a:lnTo>
                <a:pt x="584891" y="11145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74880" y="2872110"/>
        <a:ext cx="62932" cy="62932"/>
      </dsp:txXfrm>
    </dsp:sp>
    <dsp:sp modelId="{8414B00A-0153-47B3-A148-A43F5B64008E}">
      <dsp:nvSpPr>
        <dsp:cNvPr id="0" name=""/>
        <dsp:cNvSpPr/>
      </dsp:nvSpPr>
      <dsp:spPr>
        <a:xfrm>
          <a:off x="3113901" y="2300605"/>
          <a:ext cx="5848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4891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1724" y="2331702"/>
        <a:ext cx="29244" cy="29244"/>
      </dsp:txXfrm>
    </dsp:sp>
    <dsp:sp modelId="{2F259561-94E1-4E4F-888B-9ABD034F1E31}">
      <dsp:nvSpPr>
        <dsp:cNvPr id="0" name=""/>
        <dsp:cNvSpPr/>
      </dsp:nvSpPr>
      <dsp:spPr>
        <a:xfrm>
          <a:off x="3113901" y="1231820"/>
          <a:ext cx="584891" cy="1114504"/>
        </a:xfrm>
        <a:custGeom>
          <a:avLst/>
          <a:gdLst/>
          <a:ahLst/>
          <a:cxnLst/>
          <a:rect l="0" t="0" r="0" b="0"/>
          <a:pathLst>
            <a:path>
              <a:moveTo>
                <a:pt x="0" y="1114504"/>
              </a:moveTo>
              <a:lnTo>
                <a:pt x="292445" y="1114504"/>
              </a:lnTo>
              <a:lnTo>
                <a:pt x="292445" y="0"/>
              </a:lnTo>
              <a:lnTo>
                <a:pt x="5848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74880" y="1757606"/>
        <a:ext cx="62932" cy="62932"/>
      </dsp:txXfrm>
    </dsp:sp>
    <dsp:sp modelId="{4CEF288F-F9ED-46A4-9AC2-54121DBEF5C8}">
      <dsp:nvSpPr>
        <dsp:cNvPr id="0" name=""/>
        <dsp:cNvSpPr/>
      </dsp:nvSpPr>
      <dsp:spPr>
        <a:xfrm rot="16200000">
          <a:off x="321774" y="1900523"/>
          <a:ext cx="4692650" cy="891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School response</a:t>
          </a:r>
        </a:p>
      </dsp:txBody>
      <dsp:txXfrm>
        <a:off x="321774" y="1900523"/>
        <a:ext cx="4692650" cy="891603"/>
      </dsp:txXfrm>
    </dsp:sp>
    <dsp:sp modelId="{AB795EC8-B206-4F6F-9443-5BE3DA8F61CE}">
      <dsp:nvSpPr>
        <dsp:cNvPr id="0" name=""/>
        <dsp:cNvSpPr/>
      </dsp:nvSpPr>
      <dsp:spPr>
        <a:xfrm>
          <a:off x="3698792" y="786018"/>
          <a:ext cx="2924459" cy="891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Staff</a:t>
          </a:r>
        </a:p>
      </dsp:txBody>
      <dsp:txXfrm>
        <a:off x="3698792" y="786018"/>
        <a:ext cx="2924459" cy="891603"/>
      </dsp:txXfrm>
    </dsp:sp>
    <dsp:sp modelId="{7EFF77FA-BAB5-4EE7-929C-7E95B6C67DC1}">
      <dsp:nvSpPr>
        <dsp:cNvPr id="0" name=""/>
        <dsp:cNvSpPr/>
      </dsp:nvSpPr>
      <dsp:spPr>
        <a:xfrm>
          <a:off x="3698792" y="1900523"/>
          <a:ext cx="2924459" cy="891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Parents</a:t>
          </a:r>
        </a:p>
      </dsp:txBody>
      <dsp:txXfrm>
        <a:off x="3698792" y="1900523"/>
        <a:ext cx="2924459" cy="891603"/>
      </dsp:txXfrm>
    </dsp:sp>
    <dsp:sp modelId="{F12AB67D-D2FE-4DD2-B194-56221559B5FC}">
      <dsp:nvSpPr>
        <dsp:cNvPr id="0" name=""/>
        <dsp:cNvSpPr/>
      </dsp:nvSpPr>
      <dsp:spPr>
        <a:xfrm>
          <a:off x="3698792" y="3015027"/>
          <a:ext cx="2924459" cy="891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Students</a:t>
          </a:r>
        </a:p>
      </dsp:txBody>
      <dsp:txXfrm>
        <a:off x="3698792" y="3015027"/>
        <a:ext cx="2924459" cy="891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29D4-3278-004C-BD8B-93CFAAD3616A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90960-9611-4E48-A32F-CFCBDB469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96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90960-9611-4E48-A32F-CFCBDB469B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40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98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0652" y="1499320"/>
            <a:ext cx="6739781" cy="3382900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61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B838644-B6D9-A74B-9D00-4EFE5A15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1743" y="422031"/>
            <a:ext cx="7155149" cy="2356886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8C79641-6AAA-994F-808C-D11851386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1743" y="3067446"/>
            <a:ext cx="7155149" cy="15001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674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1785" y="422031"/>
            <a:ext cx="8335107" cy="2356886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1785" y="3067446"/>
            <a:ext cx="8335107" cy="1500187"/>
          </a:xfrm>
        </p:spPr>
        <p:txBody>
          <a:bodyPr>
            <a:normAutofit/>
          </a:bodyPr>
          <a:lstStyle>
            <a:lvl1pPr marL="0" indent="0">
              <a:buNone/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13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08422" y="365125"/>
            <a:ext cx="88453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508422" y="1825625"/>
            <a:ext cx="8845378" cy="4692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590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13B36D2-F58D-4AD8-BA8C-159442CAD802}" type="datetimeFigureOut">
              <a:rPr lang="en-IE" smtClean="0"/>
              <a:t>12/07/2018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3892361-4850-4DE4-B57E-E1AF1EE214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6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1D5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/>
              <a:buNone/>
              <a:defRPr>
                <a:solidFill>
                  <a:srgbClr val="001D51"/>
                </a:solidFill>
              </a:defRPr>
            </a:lvl1pPr>
            <a:lvl2pPr marL="914400" indent="-457200">
              <a:buFont typeface="Arial"/>
              <a:buChar char="•"/>
              <a:defRPr>
                <a:solidFill>
                  <a:srgbClr val="001D51"/>
                </a:solidFill>
              </a:defRPr>
            </a:lvl2pPr>
            <a:lvl3pPr marL="1257300" indent="-342900">
              <a:buFont typeface="Arial"/>
              <a:buChar char="•"/>
              <a:defRPr>
                <a:solidFill>
                  <a:srgbClr val="001D51"/>
                </a:solidFill>
              </a:defRPr>
            </a:lvl3pPr>
            <a:lvl4pPr marL="1714500" indent="-342900">
              <a:buFont typeface="Arial"/>
              <a:buChar char="•"/>
              <a:defRPr>
                <a:solidFill>
                  <a:srgbClr val="001D51"/>
                </a:solidFill>
              </a:defRPr>
            </a:lvl4pPr>
            <a:lvl5pPr marL="2171700" indent="-342900">
              <a:buFont typeface="Arial"/>
              <a:buChar char="•"/>
              <a:defRPr>
                <a:solidFill>
                  <a:srgbClr val="001D5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90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422" y="365125"/>
            <a:ext cx="88453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422" y="1825624"/>
            <a:ext cx="8845378" cy="4622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97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5" r:id="rId5"/>
    <p:sldLayoutId id="2147483659" r:id="rId6"/>
    <p:sldLayoutId id="214748366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090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What are the main challenges relating to senior cycle for your child in your school?</a:t>
            </a:r>
          </a:p>
        </p:txBody>
      </p:sp>
    </p:spTree>
    <p:extLst>
      <p:ext uri="{BB962C8B-B14F-4D97-AF65-F5344CB8AC3E}">
        <p14:creationId xmlns:p14="http://schemas.microsoft.com/office/powerpoint/2010/main" val="3003639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Looking toward the future, what does your child need to gain from senior cycle to succeed and participate actively in an ever-changing world?</a:t>
            </a:r>
          </a:p>
        </p:txBody>
      </p:sp>
    </p:spTree>
    <p:extLst>
      <p:ext uri="{BB962C8B-B14F-4D97-AF65-F5344CB8AC3E}">
        <p14:creationId xmlns:p14="http://schemas.microsoft.com/office/powerpoint/2010/main" val="1223048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What changes to senior cycle would be needed to enable this to happen? Please explain your answer.</a:t>
            </a:r>
          </a:p>
        </p:txBody>
      </p:sp>
    </p:spTree>
    <p:extLst>
      <p:ext uri="{BB962C8B-B14F-4D97-AF65-F5344CB8AC3E}">
        <p14:creationId xmlns:p14="http://schemas.microsoft.com/office/powerpoint/2010/main" val="411393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How should senior cycle build on the experience of the new junior cycle?</a:t>
            </a:r>
          </a:p>
        </p:txBody>
      </p:sp>
    </p:spTree>
    <p:extLst>
      <p:ext uri="{BB962C8B-B14F-4D97-AF65-F5344CB8AC3E}">
        <p14:creationId xmlns:p14="http://schemas.microsoft.com/office/powerpoint/2010/main" val="3247401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Are there any challenges in building on the new junior cycle from your child’s perspective?</a:t>
            </a:r>
          </a:p>
        </p:txBody>
      </p:sp>
    </p:spTree>
    <p:extLst>
      <p:ext uri="{BB962C8B-B14F-4D97-AF65-F5344CB8AC3E}">
        <p14:creationId xmlns:p14="http://schemas.microsoft.com/office/powerpoint/2010/main" val="926782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Currently, to what extent do you feel that senior cycle is inclusive of all backgrounds, talents and abilities?</a:t>
            </a:r>
          </a:p>
        </p:txBody>
      </p:sp>
    </p:spTree>
    <p:extLst>
      <p:ext uri="{BB962C8B-B14F-4D97-AF65-F5344CB8AC3E}">
        <p14:creationId xmlns:p14="http://schemas.microsoft.com/office/powerpoint/2010/main" val="2851764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How can we ensure that in the future, senior cycle education helps all students achieve their full potential?</a:t>
            </a:r>
          </a:p>
        </p:txBody>
      </p:sp>
    </p:spTree>
    <p:extLst>
      <p:ext uri="{BB962C8B-B14F-4D97-AF65-F5344CB8AC3E}">
        <p14:creationId xmlns:p14="http://schemas.microsoft.com/office/powerpoint/2010/main" val="154209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a) How do you currently define success in senior cycle (including TY, LCA, LCVP, LCE)?</a:t>
            </a:r>
          </a:p>
        </p:txBody>
      </p:sp>
    </p:spTree>
    <p:extLst>
      <p:ext uri="{BB962C8B-B14F-4D97-AF65-F5344CB8AC3E}">
        <p14:creationId xmlns:p14="http://schemas.microsoft.com/office/powerpoint/2010/main" val="1127494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b) How should we define success in senior cycle?</a:t>
            </a:r>
          </a:p>
        </p:txBody>
      </p:sp>
    </p:spTree>
    <p:extLst>
      <p:ext uri="{BB962C8B-B14F-4D97-AF65-F5344CB8AC3E}">
        <p14:creationId xmlns:p14="http://schemas.microsoft.com/office/powerpoint/2010/main" val="402454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buNone/>
            </a:pPr>
            <a:r>
              <a:rPr lang="en-IE" sz="3600" dirty="0"/>
              <a:t>What have we missed?</a:t>
            </a:r>
          </a:p>
        </p:txBody>
      </p:sp>
    </p:spTree>
    <p:extLst>
      <p:ext uri="{BB962C8B-B14F-4D97-AF65-F5344CB8AC3E}">
        <p14:creationId xmlns:p14="http://schemas.microsoft.com/office/powerpoint/2010/main" val="191809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D8AA-CF3B-3D4D-9875-55E91A805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Senior Cycle Review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Supporting parent voice</a:t>
            </a:r>
          </a:p>
        </p:txBody>
      </p:sp>
    </p:spTree>
    <p:extLst>
      <p:ext uri="{BB962C8B-B14F-4D97-AF65-F5344CB8AC3E}">
        <p14:creationId xmlns:p14="http://schemas.microsoft.com/office/powerpoint/2010/main" val="545750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3526" y="1396943"/>
            <a:ext cx="8335107" cy="2356886"/>
          </a:xfrm>
        </p:spPr>
        <p:txBody>
          <a:bodyPr/>
          <a:lstStyle/>
          <a:p>
            <a:r>
              <a:rPr lang="en-IE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086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Overview of Senior Cycle Review Process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40016" y="1483058"/>
          <a:ext cx="4042792" cy="3054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3048000" y="1414818"/>
          <a:ext cx="3408040" cy="3454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Flowchart: Alternate Process 6"/>
          <p:cNvSpPr/>
          <p:nvPr/>
        </p:nvSpPr>
        <p:spPr>
          <a:xfrm>
            <a:off x="1703512" y="1772816"/>
            <a:ext cx="1272480" cy="144016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Induction of schools</a:t>
            </a:r>
          </a:p>
          <a:p>
            <a:pPr algn="ctr"/>
            <a:r>
              <a:rPr lang="en-IE" sz="1600" dirty="0"/>
              <a:t>May 2018</a:t>
            </a:r>
          </a:p>
        </p:txBody>
      </p:sp>
      <p:sp>
        <p:nvSpPr>
          <p:cNvPr id="8" name="Arrow: Right 7"/>
          <p:cNvSpPr/>
          <p:nvPr/>
        </p:nvSpPr>
        <p:spPr>
          <a:xfrm>
            <a:off x="5375920" y="4221088"/>
            <a:ext cx="2376264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Arrow: Right 8"/>
          <p:cNvSpPr/>
          <p:nvPr/>
        </p:nvSpPr>
        <p:spPr>
          <a:xfrm>
            <a:off x="9768408" y="270892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36477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First cycle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08168" y="48691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Second cycle</a:t>
            </a:r>
          </a:p>
        </p:txBody>
      </p:sp>
    </p:spTree>
    <p:extLst>
      <p:ext uri="{BB962C8B-B14F-4D97-AF65-F5344CB8AC3E}">
        <p14:creationId xmlns:p14="http://schemas.microsoft.com/office/powerpoint/2010/main" val="11338312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Senior Cycle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525963"/>
          </a:xfrm>
        </p:spPr>
        <p:txBody>
          <a:bodyPr/>
          <a:lstStyle/>
          <a:p>
            <a:r>
              <a:rPr lang="en-IE" sz="2000" dirty="0"/>
              <a:t>May 2018</a:t>
            </a:r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r>
              <a:rPr lang="en-IE" sz="2000" dirty="0"/>
              <a:t>March 2019</a:t>
            </a:r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endParaRPr lang="en-IE" sz="2000" dirty="0"/>
          </a:p>
          <a:p>
            <a:r>
              <a:rPr lang="en-IE" sz="2000" dirty="0"/>
              <a:t>June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8D40E3-E086-4171-9029-A4FFC52F0C3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672064" y="1397000"/>
          <a:ext cx="2471936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3048000" y="1396999"/>
          <a:ext cx="2831976" cy="4757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Arrow: Right 6"/>
          <p:cNvSpPr/>
          <p:nvPr/>
        </p:nvSpPr>
        <p:spPr>
          <a:xfrm>
            <a:off x="5447928" y="1844824"/>
            <a:ext cx="1152128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Arrow: Left 7"/>
          <p:cNvSpPr/>
          <p:nvPr/>
        </p:nvSpPr>
        <p:spPr>
          <a:xfrm>
            <a:off x="6600056" y="3501008"/>
            <a:ext cx="792088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Flowchart: Alternate Process 9"/>
          <p:cNvSpPr/>
          <p:nvPr/>
        </p:nvSpPr>
        <p:spPr>
          <a:xfrm>
            <a:off x="5771964" y="2761335"/>
            <a:ext cx="792088" cy="108012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100" dirty="0"/>
              <a:t>Evidence from both cycles</a:t>
            </a:r>
          </a:p>
        </p:txBody>
      </p:sp>
      <p:sp>
        <p:nvSpPr>
          <p:cNvPr id="11" name="Arrow: Left 10"/>
          <p:cNvSpPr/>
          <p:nvPr/>
        </p:nvSpPr>
        <p:spPr>
          <a:xfrm>
            <a:off x="5446776" y="3240544"/>
            <a:ext cx="216024" cy="2880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45122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School-based review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508250" y="1825625"/>
          <a:ext cx="8845550" cy="4692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80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consultation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IE" b="1" dirty="0"/>
              <a:t>The Purpose of Senior Cycle and Futures thinking </a:t>
            </a:r>
          </a:p>
          <a:p>
            <a:pPr marL="0" lvl="0" indent="0">
              <a:buNone/>
            </a:pPr>
            <a:endParaRPr lang="en-GB" dirty="0"/>
          </a:p>
          <a:p>
            <a:pPr lvl="1"/>
            <a:r>
              <a:rPr lang="en-IE" dirty="0"/>
              <a:t>The purposes of senior cycle education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Inclusion</a:t>
            </a:r>
            <a:endParaRPr lang="en-GB" dirty="0"/>
          </a:p>
          <a:p>
            <a:pPr lvl="1"/>
            <a:endParaRPr lang="en-IE" dirty="0"/>
          </a:p>
          <a:p>
            <a:pPr lvl="1"/>
            <a:r>
              <a:rPr lang="en-IE" dirty="0"/>
              <a:t>The needs of students form a senior cycle in the years to 2030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7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consultation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Pathways and Flexibility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structure of senior cycle</a:t>
            </a:r>
          </a:p>
          <a:p>
            <a:endParaRPr lang="en-US" dirty="0"/>
          </a:p>
          <a:p>
            <a:r>
              <a:rPr lang="en-US" dirty="0"/>
              <a:t>The educational </a:t>
            </a:r>
            <a:r>
              <a:rPr lang="en-US" dirty="0" err="1"/>
              <a:t>programmes</a:t>
            </a:r>
            <a:r>
              <a:rPr lang="en-US" dirty="0"/>
              <a:t> involved, the pathways available to all students</a:t>
            </a:r>
          </a:p>
          <a:p>
            <a:endParaRPr lang="en-US" dirty="0"/>
          </a:p>
          <a:p>
            <a:r>
              <a:rPr lang="en-US" dirty="0"/>
              <a:t>Flexibility, autonomy, </a:t>
            </a:r>
            <a:r>
              <a:rPr lang="en-US" dirty="0" err="1"/>
              <a:t>customisation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2800" dirty="0"/>
              <a:t>Cycle one:</a:t>
            </a:r>
            <a:br>
              <a:rPr lang="en-IE" dirty="0"/>
            </a:br>
            <a:r>
              <a:rPr lang="en-IE" sz="2800" b="1" dirty="0"/>
              <a:t>The purpose of senior cycle and futures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E" dirty="0"/>
              <a:t>Questions for discussion for parents, responses to be collated and returned to NCCA.</a:t>
            </a:r>
          </a:p>
          <a:p>
            <a:pPr>
              <a:lnSpc>
                <a:spcPct val="150000"/>
              </a:lnSpc>
            </a:pPr>
            <a:r>
              <a:rPr lang="en-IE" dirty="0"/>
              <a:t>Senior cycle incorporates all programmes of study after junior cycle including Transition Year, Leaving Certificate Applied, Leaving Certificate Vocational Programme and Leaving Certificate Established.</a:t>
            </a:r>
          </a:p>
        </p:txBody>
      </p:sp>
    </p:spTree>
    <p:extLst>
      <p:ext uri="{BB962C8B-B14F-4D97-AF65-F5344CB8AC3E}">
        <p14:creationId xmlns:p14="http://schemas.microsoft.com/office/powerpoint/2010/main" val="171501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IE" sz="3600" dirty="0"/>
              <a:t>What are the best things about the senior cycle experience available to your child?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1016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1 4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7E3012"/>
      </a:accent1>
      <a:accent2>
        <a:srgbClr val="5E5E5E"/>
      </a:accent2>
      <a:accent3>
        <a:srgbClr val="941100"/>
      </a:accent3>
      <a:accent4>
        <a:srgbClr val="935100"/>
      </a:accent4>
      <a:accent5>
        <a:srgbClr val="929000"/>
      </a:accent5>
      <a:accent6>
        <a:srgbClr val="4E8F00"/>
      </a:accent6>
      <a:hlink>
        <a:srgbClr val="797979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977EE22D809D4CABE16AA9B49707E8" ma:contentTypeVersion="9" ma:contentTypeDescription="Create a new document." ma:contentTypeScope="" ma:versionID="fb65de630ddea4d1f0a24f6eef35ef66">
  <xsd:schema xmlns:xsd="http://www.w3.org/2001/XMLSchema" xmlns:xs="http://www.w3.org/2001/XMLSchema" xmlns:p="http://schemas.microsoft.com/office/2006/metadata/properties" xmlns:ns2="859b6612-73ae-4467-a210-97a4f73c3ce8" xmlns:ns3="86a1f704-8352-462e-bffc-3640fac056d7" xmlns:ns4="79273ccd-818a-4cc2-924c-649595f07f2c" targetNamespace="http://schemas.microsoft.com/office/2006/metadata/properties" ma:root="true" ma:fieldsID="cedd990ff9eaed988c52f85437f5159a" ns2:_="" ns3:_="" ns4:_="">
    <xsd:import namespace="859b6612-73ae-4467-a210-97a4f73c3ce8"/>
    <xsd:import namespace="86a1f704-8352-462e-bffc-3640fac056d7"/>
    <xsd:import namespace="79273ccd-818a-4cc2-924c-649595f07f2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b6612-73ae-4467-a210-97a4f73c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1f704-8352-462e-bffc-3640fac056d7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273ccd-818a-4cc2-924c-649595f07f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1339C-2BDF-4FEC-A9EC-08AFBA272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9b6612-73ae-4467-a210-97a4f73c3ce8"/>
    <ds:schemaRef ds:uri="86a1f704-8352-462e-bffc-3640fac056d7"/>
    <ds:schemaRef ds:uri="79273ccd-818a-4cc2-924c-649595f07f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5B53D-68EC-4CE8-85DE-259781DEC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AB2A77-E853-4BFC-BED8-905D9E665F12}">
  <ds:schemaRefs>
    <ds:schemaRef ds:uri="http://purl.org/dc/terms/"/>
    <ds:schemaRef ds:uri="http://purl.org/dc/elements/1.1/"/>
    <ds:schemaRef ds:uri="http://purl.org/dc/dcmitype/"/>
    <ds:schemaRef ds:uri="859b6612-73ae-4467-a210-97a4f73c3ce8"/>
    <ds:schemaRef ds:uri="86a1f704-8352-462e-bffc-3640fac056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9273ccd-818a-4cc2-924c-649595f07f2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</TotalTime>
  <Words>405</Words>
  <Application>Microsoft Office PowerPoint</Application>
  <PresentationFormat>Widescreen</PresentationFormat>
  <Paragraphs>88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Lato</vt:lpstr>
      <vt:lpstr>Office Theme</vt:lpstr>
      <vt:lpstr>PowerPoint Presentation</vt:lpstr>
      <vt:lpstr>Senior Cycle Review  Supporting parent voice</vt:lpstr>
      <vt:lpstr>Overview of Senior Cycle Review Process</vt:lpstr>
      <vt:lpstr>Senior Cycle Review Process</vt:lpstr>
      <vt:lpstr>School-based review</vt:lpstr>
      <vt:lpstr>First consultation cycle</vt:lpstr>
      <vt:lpstr>Second consultation cycle</vt:lpstr>
      <vt:lpstr>Cycle one: The purpose of senior cycle and futures thinking</vt:lpstr>
      <vt:lpstr>Question 1</vt:lpstr>
      <vt:lpstr>Question 2</vt:lpstr>
      <vt:lpstr>Question 3</vt:lpstr>
      <vt:lpstr>Question 3</vt:lpstr>
      <vt:lpstr>Question 4</vt:lpstr>
      <vt:lpstr>Question 4</vt:lpstr>
      <vt:lpstr>Question 5</vt:lpstr>
      <vt:lpstr>Question 5</vt:lpstr>
      <vt:lpstr>Question 6</vt:lpstr>
      <vt:lpstr>Question 6</vt:lpstr>
      <vt:lpstr>Question 7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Moriarty</dc:creator>
  <cp:lastModifiedBy>Louise O'Reilly</cp:lastModifiedBy>
  <cp:revision>40</cp:revision>
  <dcterms:created xsi:type="dcterms:W3CDTF">2018-01-30T15:22:39Z</dcterms:created>
  <dcterms:modified xsi:type="dcterms:W3CDTF">2018-07-12T13:10:46Z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0x010100A2977EE22D809D4CABE16AA9B49707E8</vt:lpwstr>
  </property>
</Properties>
</file>