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3" r:id="rId2"/>
    <p:sldId id="273" r:id="rId3"/>
    <p:sldId id="311" r:id="rId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7E226C-EC9B-CA8E-A557-266832EFB949}" name="Mella Cusack" initials="MC" userId="S::mella.cusack@ncca.ie::9051645b-3606-4f0f-8d7e-3cd996bf5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E9"/>
    <a:srgbClr val="147437"/>
    <a:srgbClr val="588937"/>
    <a:srgbClr val="92D050"/>
    <a:srgbClr val="29A94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4" autoAdjust="0"/>
    <p:restoredTop sz="95310" autoAdjust="0"/>
  </p:normalViewPr>
  <p:slideViewPr>
    <p:cSldViewPr snapToGrid="0">
      <p:cViewPr varScale="1">
        <p:scale>
          <a:sx n="85" d="100"/>
          <a:sy n="85" d="100"/>
        </p:scale>
        <p:origin x="6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91" y="-6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A18A69-0C93-4A0A-A964-3B15A3FBB9C6}" type="datetimeFigureOut">
              <a:rPr lang="en-GB" smtClean="0"/>
              <a:t>09/02/2025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98B0C11-2EB0-4B9B-9AD7-95699D838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0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2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8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1279525"/>
            <a:ext cx="4694238" cy="264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921492"/>
            <a:ext cx="5683250" cy="4029879"/>
          </a:xfrm>
        </p:spPr>
        <p:txBody>
          <a:bodyPr/>
          <a:lstStyle/>
          <a:p>
            <a:endParaRPr lang="en-GB" sz="11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0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urriculumonline.ie/junior-cycle/junior-cycle-subjects/history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curriculumonline.ie/junior-cycle/junior-cycle-subjects/history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Mother and Baby homes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79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Junior Cycle History: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Suggested Classroom-Based Assessments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67D582-AB98-6707-2794-66DE383B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04" y="3512906"/>
            <a:ext cx="9100240" cy="2603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006C53-B555-1DFE-E689-2FDA745C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03" y="3776744"/>
            <a:ext cx="9144000" cy="714649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DBD763-582B-7EAF-997F-F1FE39A8A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" y="165616"/>
            <a:ext cx="1303571" cy="3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0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2523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Institutional display (Possible CBA1: The past in my place)</a:t>
            </a:r>
          </a:p>
        </p:txBody>
      </p:sp>
      <p:pic>
        <p:nvPicPr>
          <p:cNvPr id="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06813"/>
            <a:ext cx="10494577" cy="92787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8C7A2E-E5BC-53FC-19F1-C3F015A54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" y="165616"/>
            <a:ext cx="1303571" cy="3515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21AC1C-AF81-78C9-80D5-111FB86D2061}"/>
              </a:ext>
            </a:extLst>
          </p:cNvPr>
          <p:cNvGrpSpPr/>
          <p:nvPr/>
        </p:nvGrpSpPr>
        <p:grpSpPr>
          <a:xfrm>
            <a:off x="887229" y="1399600"/>
            <a:ext cx="10486238" cy="5283417"/>
            <a:chOff x="887229" y="1399600"/>
            <a:chExt cx="10486238" cy="5283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E55982-F0C8-1291-F2A5-672C25B45B9C}"/>
                </a:ext>
              </a:extLst>
            </p:cNvPr>
            <p:cNvSpPr txBox="1"/>
            <p:nvPr/>
          </p:nvSpPr>
          <p:spPr>
            <a:xfrm>
              <a:off x="887229" y="1458890"/>
              <a:ext cx="6636324" cy="1538883"/>
            </a:xfrm>
            <a:prstGeom prst="rect">
              <a:avLst/>
            </a:prstGeom>
            <a:noFill/>
            <a:ln>
              <a:solidFill>
                <a:srgbClr val="EBF4E9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“…there are homes all over the country who took these women and children in, all of them deserved the same investigation as the </a:t>
              </a:r>
              <a:r>
                <a:rPr lang="en-GB" sz="1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Tuam</a:t>
              </a:r>
              <a:r>
                <a:rPr lang="en-GB" sz="1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Home.”</a:t>
              </a:r>
            </a:p>
            <a:p>
              <a:endParaRPr lang="en-GB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Finbarr </a:t>
              </a:r>
              <a:r>
                <a:rPr lang="en-GB" sz="1600" dirty="0" err="1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O’Regan</a:t>
              </a:r>
              <a:r>
                <a:rPr lang="en-GB" sz="160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, born in Clonakilty County Home, Co Cork in 1952, quoted in O’Reilly, A. 2018. </a:t>
              </a:r>
              <a:r>
                <a:rPr lang="en-GB" sz="1600" i="1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My Name is Bridget</a:t>
              </a:r>
              <a:r>
                <a:rPr lang="en-GB" sz="160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 Gill: Dublin.</a:t>
              </a:r>
              <a:endParaRPr lang="en-US" dirty="0"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146FA5-3C00-9022-3D93-36FB5F345295}"/>
                </a:ext>
              </a:extLst>
            </p:cNvPr>
            <p:cNvSpPr txBox="1"/>
            <p:nvPr/>
          </p:nvSpPr>
          <p:spPr>
            <a:xfrm>
              <a:off x="893793" y="2986861"/>
              <a:ext cx="662976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In small groups, as a pair or working individually, research a Mother and Baby home (or another historic institution) located in your village/town/parish/county or region. </a:t>
              </a: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Consider the historical significance of your chosen institution (see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Assessment Guidelines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, p. 10), the current state of the building/site and what, if any, plans exist to commemorate this history. </a:t>
              </a: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Follow the four stages of activity outlined in the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Assessment Guidelines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(pp.15-17), with the CBA1 Features of Quality in mind (p.19).</a:t>
              </a:r>
              <a:endPara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2D44F1-72B3-0B62-D835-E5671F3F8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661" t="18139" r="33183" b="11712"/>
            <a:stretch/>
          </p:blipFill>
          <p:spPr>
            <a:xfrm>
              <a:off x="7401856" y="1399600"/>
              <a:ext cx="3971611" cy="5283417"/>
            </a:xfrm>
            <a:prstGeom prst="rect">
              <a:avLst/>
            </a:prstGeom>
          </p:spPr>
        </p:pic>
        <p:pic>
          <p:nvPicPr>
            <p:cNvPr id="8" name="Picture 7" descr="A green and black text&#10;&#10;Description automatically generated">
              <a:extLst>
                <a:ext uri="{FF2B5EF4-FFF2-40B4-BE49-F238E27FC236}">
                  <a16:creationId xmlns:a16="http://schemas.microsoft.com/office/drawing/2014/main" id="{38608D0E-BD86-2A61-02E6-9FD6AF0C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29" y="5568017"/>
              <a:ext cx="6261100" cy="97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23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Living legacy record (Possible CBA2: A life in time)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5982-F0C8-1291-F2A5-672C25B45B9C}"/>
              </a:ext>
            </a:extLst>
          </p:cNvPr>
          <p:cNvSpPr txBox="1"/>
          <p:nvPr/>
        </p:nvSpPr>
        <p:spPr>
          <a:xfrm>
            <a:off x="864000" y="1519724"/>
            <a:ext cx="1048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06813"/>
            <a:ext cx="10494577" cy="92787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2A47B43-88A9-5C8E-63AA-70DABBD58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" y="165616"/>
            <a:ext cx="1303571" cy="3515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20BA688-92ED-EFE1-5B03-AA00FCC35FAC}"/>
              </a:ext>
            </a:extLst>
          </p:cNvPr>
          <p:cNvGrpSpPr/>
          <p:nvPr/>
        </p:nvGrpSpPr>
        <p:grpSpPr>
          <a:xfrm>
            <a:off x="832864" y="1458890"/>
            <a:ext cx="10520036" cy="4969130"/>
            <a:chOff x="832864" y="1458890"/>
            <a:chExt cx="10520036" cy="49691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D7176-A92C-0AF2-1CDB-10C5E5E41BF2}"/>
                </a:ext>
              </a:extLst>
            </p:cNvPr>
            <p:cNvSpPr txBox="1"/>
            <p:nvPr/>
          </p:nvSpPr>
          <p:spPr>
            <a:xfrm>
              <a:off x="832864" y="3007362"/>
              <a:ext cx="65720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Working individually, research and create a written record of one person with experience of a Mother and Baby home (and/or other historic institutions). </a:t>
              </a:r>
            </a:p>
            <a:p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Follow the four stages of activity outlined in the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Assessment Guidelines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(pp.26-28), with the CBA1 Features of Quality in mind (p.29).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F6734B-35D2-8E88-F233-B39E34CEC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328" t="15997" r="29339" b="5323"/>
            <a:stretch/>
          </p:blipFill>
          <p:spPr>
            <a:xfrm>
              <a:off x="7342526" y="1458890"/>
              <a:ext cx="4010374" cy="4969130"/>
            </a:xfrm>
            <a:prstGeom prst="rect">
              <a:avLst/>
            </a:prstGeom>
          </p:spPr>
        </p:pic>
        <p:pic>
          <p:nvPicPr>
            <p:cNvPr id="6" name="Picture 5" descr="A green rectangular sign with white text&#10;&#10;Description automatically generated">
              <a:extLst>
                <a:ext uri="{FF2B5EF4-FFF2-40B4-BE49-F238E27FC236}">
                  <a16:creationId xmlns:a16="http://schemas.microsoft.com/office/drawing/2014/main" id="{08B7908F-BD86-5901-046F-F4ECC1994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68" y="4762422"/>
              <a:ext cx="5907151" cy="166559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3C3BAC-8140-66BF-C923-EB04AD734D20}"/>
                </a:ext>
              </a:extLst>
            </p:cNvPr>
            <p:cNvSpPr txBox="1"/>
            <p:nvPr/>
          </p:nvSpPr>
          <p:spPr>
            <a:xfrm>
              <a:off x="853090" y="1458890"/>
              <a:ext cx="6489436" cy="1477328"/>
            </a:xfrm>
            <a:prstGeom prst="rect">
              <a:avLst/>
            </a:prstGeom>
            <a:noFill/>
            <a:ln>
              <a:solidFill>
                <a:srgbClr val="EBF4E9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“We are a living legacy of that system…”</a:t>
              </a:r>
            </a:p>
            <a:p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Mari Steed, born in 1960 in </a:t>
              </a:r>
              <a:r>
                <a:rPr lang="en-GB" sz="1600" dirty="0" err="1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Bessborough</a:t>
              </a:r>
              <a:r>
                <a:rPr lang="en-GB" sz="1600" dirty="0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Mother and Baby home, and adopted to America aged 2, quoted in O’Donnell, K., O’Rourke, M. &amp; Smith, J. eds. 2022. </a:t>
              </a:r>
              <a:r>
                <a:rPr lang="en-GB" sz="1600" i="1" dirty="0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Redress: Ireland’s Institutions and Transitional Justice</a:t>
              </a:r>
              <a:r>
                <a:rPr lang="en-GB" sz="1600" dirty="0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. UCD Press: Dublin.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08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320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office theme</vt:lpstr>
      <vt:lpstr>Mother and Baby homes</vt:lpstr>
      <vt:lpstr>Institutional display (Possible CBA1: The past in my place)</vt:lpstr>
      <vt:lpstr>Living legacy record (Possible CBA2: A life in time)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Mella Cusack</dc:creator>
  <cp:lastModifiedBy>Mella Cusack</cp:lastModifiedBy>
  <cp:revision>162</cp:revision>
  <cp:lastPrinted>2023-10-20T17:53:59Z</cp:lastPrinted>
  <dcterms:created xsi:type="dcterms:W3CDTF">2023-04-29T16:34:27Z</dcterms:created>
  <dcterms:modified xsi:type="dcterms:W3CDTF">2025-02-09T19:31:40Z</dcterms:modified>
</cp:coreProperties>
</file>